
<file path=[Content_Types].xml><?xml version="1.0" encoding="utf-8"?>
<Types xmlns="http://schemas.openxmlformats.org/package/2006/content-types">
  <Default ContentType="image/jpeg" Extension="jp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arget="ppt/presentation.xml" Type="http://schemas.openxmlformats.org/officeDocument/2006/relationships/officeDocument"/></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aveSubsetFonts="1" strictFirstAndLastChars="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Lst>
  <p:sldSz cx="9144000" cy="5143500"/>
  <p:notesSz cx="6858000" cy="9144000"/>
  <p:defaultTextStyle>
    <a:defPPr algn="l" lvl="0" marR="0" rtl="0">
      <a:lnSpc>
        <a:spcPct val="100000"/>
      </a:lnSpc>
      <a:spcBef>
        <a:spcPts val="0"/>
      </a:spcBef>
      <a:spcAft>
        <a:spcPts val="0"/>
      </a:spcAft>
    </a:defPPr>
    <a:lvl1pPr algn="l" lvl="0"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83" Target="slides/slide79.xml" Type="http://schemas.openxmlformats.org/officeDocument/2006/relationships/slide"/><Relationship Id="rId82" Target="slides/slide78.xml" Type="http://schemas.openxmlformats.org/officeDocument/2006/relationships/slide"/><Relationship Id="rId81" Target="slides/slide77.xml" Type="http://schemas.openxmlformats.org/officeDocument/2006/relationships/slide"/><Relationship Id="rId80" Target="slides/slide76.xml" Type="http://schemas.openxmlformats.org/officeDocument/2006/relationships/slide"/><Relationship Id="rId73" Target="slides/slide69.xml" Type="http://schemas.openxmlformats.org/officeDocument/2006/relationships/slide"/><Relationship Id="rId72" Target="slides/slide68.xml" Type="http://schemas.openxmlformats.org/officeDocument/2006/relationships/slide"/><Relationship Id="rId71" Target="slides/slide67.xml" Type="http://schemas.openxmlformats.org/officeDocument/2006/relationships/slide"/><Relationship Id="rId70" Target="slides/slide66.xml" Type="http://schemas.openxmlformats.org/officeDocument/2006/relationships/slide"/><Relationship Id="rId63" Target="slides/slide59.xml" Type="http://schemas.openxmlformats.org/officeDocument/2006/relationships/slide"/><Relationship Id="rId62" Target="slides/slide58.xml" Type="http://schemas.openxmlformats.org/officeDocument/2006/relationships/slide"/><Relationship Id="rId61" Target="slides/slide57.xml" Type="http://schemas.openxmlformats.org/officeDocument/2006/relationships/slide"/><Relationship Id="rId60" Target="slides/slide56.xml" Type="http://schemas.openxmlformats.org/officeDocument/2006/relationships/slide"/><Relationship Id="rId87" Target="slides/slide83.xml" Type="http://schemas.openxmlformats.org/officeDocument/2006/relationships/slide"/><Relationship Id="rId53" Target="slides/slide49.xml" Type="http://schemas.openxmlformats.org/officeDocument/2006/relationships/slide"/><Relationship Id="rId86" Target="slides/slide82.xml" Type="http://schemas.openxmlformats.org/officeDocument/2006/relationships/slide"/><Relationship Id="rId52" Target="slides/slide48.xml" Type="http://schemas.openxmlformats.org/officeDocument/2006/relationships/slide"/><Relationship Id="rId85" Target="slides/slide81.xml" Type="http://schemas.openxmlformats.org/officeDocument/2006/relationships/slide"/><Relationship Id="rId51" Target="slides/slide47.xml" Type="http://schemas.openxmlformats.org/officeDocument/2006/relationships/slide"/><Relationship Id="rId84" Target="slides/slide80.xml" Type="http://schemas.openxmlformats.org/officeDocument/2006/relationships/slide"/><Relationship Id="rId50" Target="slides/slide46.xml" Type="http://schemas.openxmlformats.org/officeDocument/2006/relationships/slide"/><Relationship Id="rId5" Target="slides/slide1.xml" Type="http://schemas.openxmlformats.org/officeDocument/2006/relationships/slide"/><Relationship Id="rId39" Target="slides/slide35.xml" Type="http://schemas.openxmlformats.org/officeDocument/2006/relationships/slide"/><Relationship Id="rId4" Target="notesMasters/notesMaster1.xml" Type="http://schemas.openxmlformats.org/officeDocument/2006/relationships/notesMaster"/><Relationship Id="rId38" Target="slides/slide34.xml" Type="http://schemas.openxmlformats.org/officeDocument/2006/relationships/slide"/><Relationship Id="rId3" Target="slideMasters/slideMaster1.xml" Type="http://schemas.openxmlformats.org/officeDocument/2006/relationships/slideMaster"/><Relationship Id="rId37" Target="slides/slide33.xml" Type="http://schemas.openxmlformats.org/officeDocument/2006/relationships/slide"/><Relationship Id="rId2" Target="presProps.xml" Type="http://schemas.openxmlformats.org/officeDocument/2006/relationships/presProps"/><Relationship Id="rId36" Target="slides/slide32.xml" Type="http://schemas.openxmlformats.org/officeDocument/2006/relationships/slide"/><Relationship Id="rId69" Target="slides/slide65.xml" Type="http://schemas.openxmlformats.org/officeDocument/2006/relationships/slide"/><Relationship Id="rId1" Target="theme/theme1.xml" Type="http://schemas.openxmlformats.org/officeDocument/2006/relationships/theme"/><Relationship Id="rId35" Target="slides/slide31.xml" Type="http://schemas.openxmlformats.org/officeDocument/2006/relationships/slide"/><Relationship Id="rId68" Target="slides/slide64.xml" Type="http://schemas.openxmlformats.org/officeDocument/2006/relationships/slide"/><Relationship Id="rId34" Target="slides/slide30.xml" Type="http://schemas.openxmlformats.org/officeDocument/2006/relationships/slide"/><Relationship Id="rId67" Target="slides/slide63.xml" Type="http://schemas.openxmlformats.org/officeDocument/2006/relationships/slide"/><Relationship Id="rId33" Target="slides/slide29.xml" Type="http://schemas.openxmlformats.org/officeDocument/2006/relationships/slide"/><Relationship Id="rId66" Target="slides/slide62.xml" Type="http://schemas.openxmlformats.org/officeDocument/2006/relationships/slide"/><Relationship Id="rId32" Target="slides/slide28.xml" Type="http://schemas.openxmlformats.org/officeDocument/2006/relationships/slide"/><Relationship Id="rId65" Target="slides/slide61.xml" Type="http://schemas.openxmlformats.org/officeDocument/2006/relationships/slide"/><Relationship Id="rId31" Target="slides/slide27.xml" Type="http://schemas.openxmlformats.org/officeDocument/2006/relationships/slide"/><Relationship Id="rId64" Target="slides/slide60.xml" Type="http://schemas.openxmlformats.org/officeDocument/2006/relationships/slide"/><Relationship Id="rId30" Target="slides/slide26.xml" Type="http://schemas.openxmlformats.org/officeDocument/2006/relationships/slide"/><Relationship Id="rId27" Target="slides/slide23.xml" Type="http://schemas.openxmlformats.org/officeDocument/2006/relationships/slide"/><Relationship Id="rId26" Target="slides/slide22.xml" Type="http://schemas.openxmlformats.org/officeDocument/2006/relationships/slide"/><Relationship Id="rId59" Target="slides/slide55.xml" Type="http://schemas.openxmlformats.org/officeDocument/2006/relationships/slide"/><Relationship Id="rId25" Target="slides/slide21.xml" Type="http://schemas.openxmlformats.org/officeDocument/2006/relationships/slide"/><Relationship Id="rId58" Target="slides/slide54.xml" Type="http://schemas.openxmlformats.org/officeDocument/2006/relationships/slide"/><Relationship Id="rId24" Target="slides/slide20.xml" Type="http://schemas.openxmlformats.org/officeDocument/2006/relationships/slide"/><Relationship Id="rId55" Target="slides/slide51.xml" Type="http://schemas.openxmlformats.org/officeDocument/2006/relationships/slide"/><Relationship Id="rId21" Target="slides/slide17.xml" Type="http://schemas.openxmlformats.org/officeDocument/2006/relationships/slide"/><Relationship Id="rId19" Target="slides/slide15.xml" Type="http://schemas.openxmlformats.org/officeDocument/2006/relationships/slide"/><Relationship Id="rId88" Target="slides/slide84.xml" Type="http://schemas.openxmlformats.org/officeDocument/2006/relationships/slide"/><Relationship Id="rId54" Target="slides/slide50.xml" Type="http://schemas.openxmlformats.org/officeDocument/2006/relationships/slide"/><Relationship Id="rId20" Target="slides/slide16.xml" Type="http://schemas.openxmlformats.org/officeDocument/2006/relationships/slide"/><Relationship Id="rId18" Target="slides/slide14.xml" Type="http://schemas.openxmlformats.org/officeDocument/2006/relationships/slide"/><Relationship Id="rId17" Target="slides/slide13.xml" Type="http://schemas.openxmlformats.org/officeDocument/2006/relationships/slide"/><Relationship Id="rId13" Target="slides/slide9.xml" Type="http://schemas.openxmlformats.org/officeDocument/2006/relationships/slide"/><Relationship Id="rId47" Target="slides/slide43.xml" Type="http://schemas.openxmlformats.org/officeDocument/2006/relationships/slide"/><Relationship Id="rId16" Target="slides/slide12.xml" Type="http://schemas.openxmlformats.org/officeDocument/2006/relationships/slide"/><Relationship Id="rId12" Target="slides/slide8.xml" Type="http://schemas.openxmlformats.org/officeDocument/2006/relationships/slide"/><Relationship Id="rId46" Target="slides/slide42.xml" Type="http://schemas.openxmlformats.org/officeDocument/2006/relationships/slide"/><Relationship Id="rId49" Target="slides/slide45.xml" Type="http://schemas.openxmlformats.org/officeDocument/2006/relationships/slide"/><Relationship Id="rId15" Target="slides/slide11.xml" Type="http://schemas.openxmlformats.org/officeDocument/2006/relationships/slide"/><Relationship Id="rId79" Target="slides/slide75.xml" Type="http://schemas.openxmlformats.org/officeDocument/2006/relationships/slide"/><Relationship Id="rId11" Target="slides/slide7.xml" Type="http://schemas.openxmlformats.org/officeDocument/2006/relationships/slide"/><Relationship Id="rId45" Target="slides/slide41.xml" Type="http://schemas.openxmlformats.org/officeDocument/2006/relationships/slide"/><Relationship Id="rId48" Target="slides/slide44.xml" Type="http://schemas.openxmlformats.org/officeDocument/2006/relationships/slide"/><Relationship Id="rId14" Target="slides/slide10.xml" Type="http://schemas.openxmlformats.org/officeDocument/2006/relationships/slide"/><Relationship Id="rId78" Target="slides/slide74.xml" Type="http://schemas.openxmlformats.org/officeDocument/2006/relationships/slide"/><Relationship Id="rId10" Target="slides/slide6.xml" Type="http://schemas.openxmlformats.org/officeDocument/2006/relationships/slide"/><Relationship Id="rId44" Target="slides/slide40.xml" Type="http://schemas.openxmlformats.org/officeDocument/2006/relationships/slide"/><Relationship Id="rId77" Target="slides/slide73.xml" Type="http://schemas.openxmlformats.org/officeDocument/2006/relationships/slide"/><Relationship Id="rId43" Target="slides/slide39.xml" Type="http://schemas.openxmlformats.org/officeDocument/2006/relationships/slide"/><Relationship Id="rId76" Target="slides/slide72.xml" Type="http://schemas.openxmlformats.org/officeDocument/2006/relationships/slide"/><Relationship Id="rId42" Target="slides/slide38.xml" Type="http://schemas.openxmlformats.org/officeDocument/2006/relationships/slide"/><Relationship Id="rId75" Target="slides/slide71.xml" Type="http://schemas.openxmlformats.org/officeDocument/2006/relationships/slide"/><Relationship Id="rId41" Target="slides/slide37.xml" Type="http://schemas.openxmlformats.org/officeDocument/2006/relationships/slide"/><Relationship Id="rId9" Target="slides/slide5.xml" Type="http://schemas.openxmlformats.org/officeDocument/2006/relationships/slide"/><Relationship Id="rId74" Target="slides/slide70.xml" Type="http://schemas.openxmlformats.org/officeDocument/2006/relationships/slide"/><Relationship Id="rId40" Target="slides/slide36.xml" Type="http://schemas.openxmlformats.org/officeDocument/2006/relationships/slide"/><Relationship Id="rId8" Target="slides/slide4.xml" Type="http://schemas.openxmlformats.org/officeDocument/2006/relationships/slide"/><Relationship Id="rId7" Target="slides/slide3.xml" Type="http://schemas.openxmlformats.org/officeDocument/2006/relationships/slide"/><Relationship Id="rId6" Target="slides/slide2.xml" Type="http://schemas.openxmlformats.org/officeDocument/2006/relationships/slide"/><Relationship Id="rId57" Target="slides/slide53.xml" Type="http://schemas.openxmlformats.org/officeDocument/2006/relationships/slide"/><Relationship Id="rId23" Target="slides/slide19.xml" Type="http://schemas.openxmlformats.org/officeDocument/2006/relationships/slide"/><Relationship Id="rId29" Target="slides/slide25.xml" Type="http://schemas.openxmlformats.org/officeDocument/2006/relationships/slide"/><Relationship Id="rId56" Target="slides/slide52.xml" Type="http://schemas.openxmlformats.org/officeDocument/2006/relationships/slide"/><Relationship Id="rId22" Target="slides/slide18.xml" Type="http://schemas.openxmlformats.org/officeDocument/2006/relationships/slide"/><Relationship Id="rId28" Target="slides/slide24.xml" Type="http://schemas.openxmlformats.org/officeDocument/2006/relationships/slid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type="none" w="med"/>
            <a:tailEnd len="med" type="none" w="med"/>
          </a:ln>
        </p:spPr>
      </p:sp>
      <p:sp>
        <p:nvSpPr>
          <p:cNvPr id="4" name="Shape 4"/>
          <p:cNvSpPr txBox="1"/>
          <p:nvPr>
            <p:ph idx="1" type="body"/>
          </p:nvPr>
        </p:nvSpPr>
        <p:spPr>
          <a:xfrm>
            <a:off x="685800" y="4343400"/>
            <a:ext cx="5486400" cy="4114800"/>
          </a:xfrm>
          <a:prstGeom prst="rect">
            <a:avLst/>
          </a:prstGeom>
          <a:noFill/>
          <a:ln>
            <a:noFill/>
          </a:ln>
        </p:spPr>
        <p:txBody>
          <a:bodyPr anchor="t" anchorCtr="0" bIns="91425" lIns="91425" numCol="1" rIns="91425" tIns="91425" wrap="square"/>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folHlink="folHlink" hlink="hlink" tx1="dk1" tx2="lt2"/>
</p:notesMaster>
</file>

<file path=ppt/notesSlides/_rels/notesSlide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rPr altLang="en" lang="en"/>
              <a:t>Begun by Mildred Hoyt and updated by Lillian Bailey?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rPr altLang="en" lang="en"/>
              <a:t>Monthly reports for Margaret (Maggie) Bridgman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rPr altLang="en" lang="en"/>
              <a:t>In 1920, Kathrina Spencer was teacher at the school.  Miss Spencer is the librarian pictured with the cow in the photo at the Etna Library.  She was librarian from 1935 to 1953.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rPr altLang="en" lang="en"/>
              <a:t>Probably classes headed for ‘57, ‘58, ‘59, ‘60.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rPr altLang="en" lang="en"/>
              <a:t>Lord’s History of Hanover.  </a:t>
            </a:r>
            <a:r>
              <a:rPr altLang="en" lang="en">
                <a:solidFill>
                  <a:schemeClr val="dk1"/>
                </a:solidFill>
                <a:latin typeface="Calibri"/>
                <a:ea typeface="Calibri"/>
                <a:cs typeface="Calibri"/>
                <a:sym typeface="Calibri"/>
              </a:rPr>
              <a:t>At the annual town meeting of Hanover in March 1790, a special committee of five was chosen to “take up the affair of schooling” and report on the 30</a:t>
            </a:r>
            <a:r>
              <a:rPr altLang="en" baseline="30000" lang="en">
                <a:solidFill>
                  <a:schemeClr val="dk1"/>
                </a:solidFill>
                <a:latin typeface="Calibri"/>
                <a:ea typeface="Calibri"/>
                <a:cs typeface="Calibri"/>
                <a:sym typeface="Calibri"/>
              </a:rPr>
              <a:t>th</a:t>
            </a:r>
            <a:r>
              <a:rPr altLang="en" lang="en">
                <a:solidFill>
                  <a:schemeClr val="dk1"/>
                </a:solidFill>
                <a:latin typeface="Calibri"/>
                <a:ea typeface="Calibri"/>
                <a:cs typeface="Calibri"/>
                <a:sym typeface="Calibri"/>
              </a:rPr>
              <a:t> of the same month.  Upon their recommendation, that part of the town lying west of Moose Mountain was divided into 5 districts.   The College District, including Greensborough and extending some distance up the river was designated as Number One.  Number Five (later to be called Mill Village) was located to the east of Number One.  Number Two covered the northwest section along the river to the Lyme line.  Number Three lay to the eastward of Number Two and Number Four lay in the midst of the other Four.  Additional districts were added over the years.  In 1822, Number 12, made from sections of 3, 5, and 8 was set up east of Moose Mountain.   The last division was made in 1853 when Number 18 was set off in the southeast part of the town from Ruddsboro district.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lnSpc>
                <a:spcPct val="115000"/>
              </a:lnSpc>
              <a:spcBef>
                <a:spcPts val="0"/>
              </a:spcBef>
              <a:spcAft>
                <a:spcPts val="1600"/>
              </a:spcAft>
              <a:buNone/>
            </a:pPr>
            <a:r>
              <a:rPr altLang="en" lang="en" sz="1000">
                <a:solidFill>
                  <a:schemeClr val="dk1"/>
                </a:solidFill>
              </a:rPr>
              <a:t>[left to right] Two window seats unknown; Row 1 is Bob Greenwood, two unknown boys, Marjorie Gault, Nancy Bailey; Row 2 is Stanley Scott, Ellen Evans, Dawn Nichols, Granger Morgan, Bob Penn, Styvesant girl, "Bunny" Thompson; Row 3 is Swett boy, Patty Stark, Tom Forward, West boy, Nancy Cotting; Row 4 is maybe Diane Pelton, Gault girl, and Trottier girl.  May include John Lord, Ernie Sherman, and even a Hamel Boy.</a:t>
            </a:r>
          </a:p>
          <a:p>
            <a:pPr lvl="0" rtl="0">
              <a:lnSpc>
                <a:spcPct val="115000"/>
              </a:lnSpc>
              <a:spcBef>
                <a:spcPts val="0"/>
              </a:spcBef>
              <a:spcAft>
                <a:spcPts val="1600"/>
              </a:spcAft>
              <a:buNone/>
            </a:pPr>
            <a:r>
              <a:rPr altLang="en" lang="en" sz="950">
                <a:solidFill>
                  <a:schemeClr val="dk1"/>
                </a:solidFill>
                <a:latin typeface="Times New Roman"/>
                <a:ea typeface="Times New Roman"/>
                <a:cs typeface="Times New Roman"/>
                <a:sym typeface="Times New Roman"/>
              </a:rPr>
              <a:t>Greenwood, Scott,  Evans, Nichols, Gault, Bailey, Morgan, Thompson, Forward, Stark, Cotton, West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lnSpc>
                <a:spcPct val="115000"/>
              </a:lnSpc>
              <a:spcBef>
                <a:spcPts val="0"/>
              </a:spcBef>
              <a:buClr>
                <a:schemeClr val="dk1"/>
              </a:buClr>
              <a:buSzPct val="100000"/>
              <a:buFont typeface="Arial"/>
              <a:buNone/>
            </a:pPr>
            <a:r>
              <a:t/>
            </a:r>
            <a:endParaRPr>
              <a:solidFill>
                <a:schemeClr val="dk1"/>
              </a:solidFill>
              <a:latin typeface="Calibri"/>
              <a:ea typeface="Calibri"/>
              <a:cs typeface="Calibri"/>
              <a:sym typeface="Calibri"/>
            </a:endParaRPr>
          </a:p>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Norma Hayes Pelton?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Mrs. Carrie Tibbetts asks her first grade pupils to show their spelling.  Roland La?, Beth Ann Richardson, Marilyn Lucille Thompson.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June 16, 19--    64 Etna school children boarded the 12:05 train at WRJ for Lebanon with Mrs. Bailey. Mrs. Tibbetts and mothers. </a:t>
            </a:r>
            <a:r>
              <a:rPr altLang="en" lang="en">
                <a:solidFill>
                  <a:schemeClr val="dk1"/>
                </a:solidFill>
              </a:rPr>
              <a:t>Mr. W.C. Duffy, general agent, played</a:t>
            </a:r>
            <a:r>
              <a:rPr altLang="en" lang="en"/>
              <a:t> dispatches from Concord, Greenfield Mass., and St. Albans VT and took them on a tour of the Lebanon Engine House.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Square dancing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Honor Your Partner, supervised by Lillian Bailey.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Etna ATOMS square dancers were youngest performers at the fourth annual square dance festival in Clairemont.  Shiela Stanley, Mary Ann Hart, David Stebbins and Tommy Randall.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Clap hands.  Article on side tells about preparations for Centennial.  Mrs. Harvey Camp and Mrs. Margaret Bridgman, who attended the school in the 1880’s told how it used to be.  Teacher made $1 a week and the average person went to school for 71/2 months a year.  Slates were used instead of paper which made the room noisy as students worked on an arithmetic problem.  First Etna School teacher was H. H. Withington.  Records show that he ran “an unusually well kept school where all whispering and play was successfully suppressed.”  In 1854, there were 39 pupils.  In 1952, Mrs. Bailey and Mrs. Tibbetts each had a classroom with over 20 students.  They had motion pictures and frequent visits outside school, eg. airport, baker, museum.  The number of grades was decreased to 3 in 1951.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Daily Eagle - When the school was built in 1852, </a:t>
            </a:r>
            <a:r>
              <a:rPr altLang="en" lang="en">
                <a:solidFill>
                  <a:schemeClr val="dk1"/>
                </a:solidFill>
              </a:rPr>
              <a:t>Mill Village, later to become Etna, had 4 prosperous mills, a town hall and a number of houses.  The school </a:t>
            </a:r>
            <a:r>
              <a:rPr altLang="en" lang="en"/>
              <a:t>was a one room building used by all 8 elementary grades.  In 1952, there were two classes - first and second graders in one and third graders in the other.  Etna and Hanover Center children attended and then took the bus into Hanover after third grade.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By Lillian Bailey:  “Mr. Witherington regarded his charges critically from his master’s platform.  They were certainly working well this morning.  The new school was a big improvement,  The large black-board, a glove Webster’s Quarto and those new Common School Readers by Russell. . . That fine stove was wonderful!  . . . Of course Wood had gone up to $2.50 a cord this year but if they were careful and the weather was right, two cord should take them through the twelve weeks. . . Miss Bettie Dudley was to teach girls’ school.  They were to have as long as the boys this year.”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Known as Mill Village in 1852, there was a cider mill, grist mill, ladder factory, saw mill and a carding mill.  No record of when Mill Village changed to Etna but Maggie Bridgman, whose father was town clerk at the time, said that her father had an Aetna Life Insurance Calendar hanging in his office and picked that name.  Later, the “A” was dropped.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10:00 Parade, 10:30 Children’s Folk Dances, 11:00 Formal Centennial Observance (Gabriel Elder - master of ceremonies), Invocation by Rev. Santucci, Speaker/Alumnus Pearley Fitts, Announcement of Prizes, Community Singing with Margaret Chase, 12:00 Lunch, 100 Candled Birthday Cake, 1:30 Auctioneer William Godfrey, 4:00 Pony Rides, Kangaroo Court, Games.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Bonnets were made by Deborah Morgan and Faith Stanley.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Shape 2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5" name="Shape 29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solidFill>
                  <a:schemeClr val="dk1"/>
                </a:solidFill>
              </a:rPr>
              <a:t>Daily Eagle, May 26, 1952.  </a:t>
            </a:r>
            <a:r>
              <a:rPr altLang="en" lang="en"/>
              <a:t>Led by a marshal from the Plainfield Riding School and 8 members of Ora Grant’s fife and drumcorps in derbies and tails, the parade included floats, combined Lebanon and Enfield school bands, fire engines of past and present.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lnSpc>
                <a:spcPct val="115000"/>
              </a:lnSpc>
              <a:spcBef>
                <a:spcPts val="0"/>
              </a:spcBef>
              <a:buClr>
                <a:schemeClr val="dk1"/>
              </a:buClr>
              <a:buSzPct val="110000"/>
              <a:buFont typeface="Arial"/>
              <a:buNone/>
            </a:pPr>
            <a:r>
              <a:t/>
            </a:r>
            <a:endParaRPr sz="950">
              <a:solidFill>
                <a:schemeClr val="dk1"/>
              </a:solidFill>
            </a:endParaRPr>
          </a:p>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7" name="Shape 30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lnSpc>
                <a:spcPct val="115000"/>
              </a:lnSpc>
              <a:spcBef>
                <a:spcPts val="0"/>
              </a:spcBef>
              <a:buClr>
                <a:schemeClr val="dk1"/>
              </a:buClr>
              <a:buSzPct val="110000"/>
              <a:buFont typeface="Arial"/>
              <a:buNone/>
            </a:pPr>
            <a:r>
              <a:rPr altLang="en" lang="en" sz="950">
                <a:solidFill>
                  <a:schemeClr val="dk1"/>
                </a:solidFill>
              </a:rPr>
              <a:t>Includes Bunny Thompson, Cora Hayes, Marjorie Gault, Marilyn Chesley, Vera Palmer, Stanley Barnes, Nellie and Archie Thompson, Stan Elder, Cliff Elder, and Mrs. Nichols.</a:t>
            </a:r>
          </a:p>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Sharing top honors in the float competition were Moose Mountain Conservation Club and a group which performed country dances as a fiddler played.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Other awards went jointly to Mrs. Bailey’s and Mrs. Tibbett’s grades in the children’s division, to the Ladies Aid and a group of men including Harvey Camp, Leon Hayes, ALvin Poland, Robert Keene and Martin Remson.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Shape 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 name="Shape 78"/>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Florence Cutting’s sister?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Shape 3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1" name="Shape 36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7" name="Shape 36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sz="950">
                <a:solidFill>
                  <a:schemeClr val="dk1"/>
                </a:solidFill>
                <a:latin typeface="Times New Roman"/>
                <a:ea typeface="Times New Roman"/>
                <a:cs typeface="Times New Roman"/>
                <a:sym typeface="Times New Roman"/>
              </a:rPr>
              <a:t> Nancy Bailey, Vera Palmer, Stanley Barnes,, with the front row of Jimmy Renee, John Richardson, and Bill Bailey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Marchers approach the bridge over Mink Brook.</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1" name="Shape 39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spcAft>
                <a:spcPts val="1600"/>
              </a:spcAft>
              <a:buClr>
                <a:schemeClr val="dk1"/>
              </a:buClr>
              <a:buSzPct val="1000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Clr>
                <a:schemeClr val="dk1"/>
              </a:buClr>
              <a:buSzPct val="100000"/>
              <a:buFont typeface="Arial"/>
              <a:buNone/>
            </a:pPr>
            <a:r>
              <a:t/>
            </a:r>
            <a:endParaRPr>
              <a:solidFill>
                <a:schemeClr val="dk1"/>
              </a:solidFill>
            </a:endParaRPr>
          </a:p>
          <a:p>
            <a:pPr lvl="0">
              <a:spcBef>
                <a:spcPts val="0"/>
              </a:spcBef>
              <a:buClr>
                <a:schemeClr val="dk1"/>
              </a:buClr>
              <a:buSzPct val="100000"/>
              <a:buFont typeface="Arial"/>
              <a:buNone/>
            </a:pPr>
            <a:r>
              <a:rPr altLang="en" lang="en">
                <a:solidFill>
                  <a:schemeClr val="dk1"/>
                </a:solidFill>
              </a:rPr>
              <a:t>Lord’s History of Hanover, 1928:  “In 1851, the committee said ‘The School houses of Hanover do not represent the intelligence or wealth of the citizens.  Many of them are a standing reproach to the districts . . . Some of our school houses are imperfectly provided with blackboards and chalk.  Only one school in the town has a set of outline maps.  Not one has a glove or a book of reference.’  In 1852, there is a similar report and the caustic reference to district number 5 was perhaps the effective cause of the new house that was built the following summer: “A large number of our school houses are cold and inconvenient . . .In District 5 the teachers think that nearly one half the value of the school the last winter was lost by a cold and uncomfortable house . . . Our school houses are in general our poorest buildings, and many of them unfit for the purpose of instruction.”  The new school house in Number 5 was not built without long consideration and some opposition,  It was first proposed to repair the old house, but when it was decided to build a new one the question of a location arose and when a new site was chosen on the south side of the rook several persons felt aggrieved and presented a remonstrance, which was heard by a committee consisting of John S. Woodman, John Terry and N.W. Thompson, non-residents of the district.  The decision of the committee was adverse to the remonstrants and the location as chosen was confirmed.</a:t>
            </a:r>
          </a:p>
          <a:p>
            <a:pPr lvl="0">
              <a:spcBef>
                <a:spcPts val="0"/>
              </a:spcBef>
              <a:buClr>
                <a:schemeClr val="dk1"/>
              </a:buClr>
              <a:buSzPct val="100000"/>
              <a:buFont typeface="Arial"/>
              <a:buNone/>
            </a:pPr>
            <a:r>
              <a:t/>
            </a:r>
            <a:endParaRPr>
              <a:solidFill>
                <a:schemeClr val="dk1"/>
              </a:solidFill>
            </a:endParaRPr>
          </a:p>
          <a:p>
            <a:pPr lvl="0">
              <a:spcBef>
                <a:spcPts val="0"/>
              </a:spcBef>
              <a:buClr>
                <a:schemeClr val="dk1"/>
              </a:buClr>
              <a:buSzPct val="100000"/>
              <a:buFont typeface="Arial"/>
              <a:buNone/>
            </a:pPr>
            <a:r>
              <a:t/>
            </a:r>
            <a:endParaRPr>
              <a:solidFill>
                <a:schemeClr val="dk1"/>
              </a:solidFill>
            </a:endParaRPr>
          </a:p>
          <a:p>
            <a:pPr lv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3" name="Shape 40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Prize awarded to the fife and drum corps was used to start an aumni fund.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4" name="Shape 414"/>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6" name="Shape 426"/>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2" name="Shape 432"/>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8" name="Shape 438"/>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Shape 4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4" name="Shape 444"/>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rPr altLang="en" lang="en">
                <a:solidFill>
                  <a:schemeClr val="dk1"/>
                </a:solidFill>
              </a:rPr>
              <a:t>Opening with sections by the school band directed by Harold Odell with Nelson Barden of Lebanon high school as student conductor, the formal program included a demonstration of square dancing and singing by the Etna students which at that point only included the first three grades.</a:t>
            </a:r>
          </a:p>
          <a:p>
            <a:pPr lvl="0">
              <a:spcBef>
                <a:spcPts val="0"/>
              </a:spcBef>
              <a:buNone/>
            </a:pPr>
            <a:r>
              <a:t/>
            </a:r>
            <a:endParaRPr>
              <a:solidFill>
                <a:schemeClr val="dk1"/>
              </a:solidFill>
            </a:endParaRPr>
          </a:p>
          <a:p>
            <a:pPr lvl="0">
              <a:spcBef>
                <a:spcPts val="0"/>
              </a:spcBef>
              <a:buClr>
                <a:schemeClr val="dk1"/>
              </a:buClr>
              <a:buSzPct val="100000"/>
              <a:buFont typeface="Arial"/>
              <a:buNone/>
            </a:pPr>
            <a:r>
              <a:t/>
            </a:r>
            <a:endParaRPr/>
          </a:p>
          <a:p>
            <a:pPr lvl="0">
              <a:spcBef>
                <a:spcPts val="0"/>
              </a:spcBef>
              <a:buNone/>
            </a:pPr>
            <a:r>
              <a:t/>
            </a:r>
            <a:endParaRPr/>
          </a:p>
          <a:p>
            <a:pPr lv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1" name="Shape 45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Clr>
                <a:schemeClr val="dk1"/>
              </a:buClr>
              <a:buSzPct val="100000"/>
              <a:buFont typeface="Arial"/>
              <a:buNone/>
            </a:pPr>
            <a:r>
              <a:rPr altLang="en" lang="en">
                <a:solidFill>
                  <a:schemeClr val="dk1"/>
                </a:solidFill>
              </a:rPr>
              <a:t>On the grounds, there was a food and beverage booth operated by the Etna 4-H club, one selling hand work made by the Ladies Aid and another offering doughnuts and coffee.  There were also exhibits run by the Moose Mt. Conservation Club, Den 7 of the Cub Scouts and the Mascoma Valley Archers.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Shape 4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7" name="Shape 45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Clr>
                <a:schemeClr val="dk1"/>
              </a:buClr>
              <a:buSzPct val="1000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Clr>
                <a:schemeClr val="dk1"/>
              </a:buClr>
              <a:buSzPct val="100000"/>
              <a:buFont typeface="Arial"/>
              <a:buNone/>
            </a:pPr>
            <a:r>
              <a:rPr altLang="en" lang="en">
                <a:solidFill>
                  <a:schemeClr val="dk1"/>
                </a:solidFill>
              </a:rPr>
              <a:t>Lord’s History of Hanover:  “In early days it was customary to auction off at the school meeting, to the lowest bidder, the furnishing of wood for fuel, but afterward it was furnished by the different families from which children came to school in proportion to the number of children.  In Number 5 the following vote was passed in 1852:  ‘Voted that the instructress board with the inhabitants that are situated near the school-house through the summer, and that the master board with those that are situated at the outskurts of said District, that the mistress teaching the winter school shall goard at one place while teaching the winter school.’  This arrangement continued for several years, growing a little more definite as time went on, so that in 1839,we find the record ‘John Huntoon boards the school-mistress through the winter term of school at one dollar per week.’”</a:t>
            </a:r>
          </a:p>
          <a:p>
            <a:pPr lvl="0">
              <a:spcBef>
                <a:spcPts val="0"/>
              </a:spcBef>
              <a:buClr>
                <a:schemeClr val="dk1"/>
              </a:buClr>
              <a:buSzPct val="100000"/>
              <a:buFont typeface="Arial"/>
              <a:buNone/>
            </a:pPr>
            <a:r>
              <a:t/>
            </a:r>
            <a:endParaRPr>
              <a:solidFill>
                <a:schemeClr val="dk1"/>
              </a:solidFill>
            </a:endParaRPr>
          </a:p>
          <a:p>
            <a:pPr lvl="0">
              <a:spcBef>
                <a:spcPts val="0"/>
              </a:spcBef>
              <a:buClr>
                <a:schemeClr val="dk1"/>
              </a:buClr>
              <a:buSzPct val="100000"/>
              <a:buFont typeface="Arial"/>
              <a:buNone/>
            </a:pPr>
            <a:r>
              <a:rPr altLang="en" lang="en">
                <a:solidFill>
                  <a:schemeClr val="dk1"/>
                </a:solidFill>
              </a:rPr>
              <a:t>1852 School Report: Teachers  were M. Adaline Dewey (summer school, 12 weeks, 24 scholars, Emeline F. Wright (8 weeks, 38 scholars) and Helen A. Bridgman (8 weeks, 12 scholars).</a:t>
            </a:r>
          </a:p>
          <a:p>
            <a:pPr lvl="0">
              <a:spcBef>
                <a:spcPts val="0"/>
              </a:spcBef>
              <a:buClr>
                <a:schemeClr val="dk1"/>
              </a:buClr>
              <a:buSzPct val="100000"/>
              <a:buFont typeface="Arial"/>
              <a:buNone/>
            </a:pPr>
            <a:r>
              <a:t/>
            </a:r>
            <a:endParaRPr>
              <a:solidFill>
                <a:schemeClr val="dk1"/>
              </a:solidFill>
            </a:endParaRPr>
          </a:p>
          <a:p>
            <a:pPr lvl="0">
              <a:spcBef>
                <a:spcPts val="0"/>
              </a:spcBef>
              <a:buClr>
                <a:schemeClr val="dk1"/>
              </a:buClr>
              <a:buSzPct val="100000"/>
              <a:buFont typeface="Arial"/>
              <a:buNone/>
            </a:pPr>
            <a:r>
              <a:t/>
            </a:r>
            <a:endParaRPr>
              <a:solidFill>
                <a:schemeClr val="dk1"/>
              </a:solidFill>
            </a:endParaRPr>
          </a:p>
          <a:p>
            <a:pPr lvl="0">
              <a:spcBef>
                <a:spcPts val="0"/>
              </a:spcBef>
              <a:buClr>
                <a:schemeClr val="dk1"/>
              </a:buClr>
              <a:buSzPct val="100000"/>
              <a:buFont typeface="Arial"/>
              <a:buNone/>
            </a:pPr>
            <a:r>
              <a:t/>
            </a:r>
            <a:endParaRPr>
              <a:solidFill>
                <a:schemeClr val="dk1"/>
              </a:solidFill>
            </a:endParaRPr>
          </a:p>
          <a:p>
            <a:pPr lv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3" name="Shape 46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Commissioner of Agriculture Pearley Fitts, an alumnus of the school, reminisced about events of its history.  “It is communities such as this that led the way in educational fields.”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Shape 4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9" name="Shape 46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Gabriel Elder, master of ceremonies, led with Avin Poland a period of community singing prior to lunch when a centennial cake was served.  Surrounded by 100 candles and frosted with sketches of the school as it appeared in 1852 and as it looks today, it was baked by Mrs. Effie Merrill, a former teacher at the school.</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Shape 4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5" name="Shape 47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rPr altLang="en" lang="en"/>
              <a:t>An auction was held in the afternoon until 8:30 pm.  Hundreds of donated articles were sold at a profit of $225 to be used for playground equipment.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Shape 4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1" name="Shape 48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Shape 4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7" name="Shape 48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Shape 4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4" name="Shape 494"/>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Shape 4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0" name="Shape 500"/>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6" name="Shape 506"/>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1" name="Shape 51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7" name="Shape 51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Clr>
                <a:schemeClr val="dk1"/>
              </a:buClr>
              <a:buSzPct val="100000"/>
              <a:buFont typeface="Arial"/>
              <a:buNone/>
            </a:pPr>
            <a:r>
              <a:rPr altLang="en" lang="en">
                <a:solidFill>
                  <a:schemeClr val="dk1"/>
                </a:solidFill>
              </a:rPr>
              <a:t>Lord’s History of Hanover:  “The length of schools differed greatly. . .  In 1824, [District no. 5] ‘voted the School seperating the Mails and Femails, to have 3 months mans Schools and two months of the womans.  In 1831: “Voted to have 14 weeks mans school and 10 weeks womans school the ensuing Winter both schools to commence about the first of December. How long this double school continued the record does not disclose, but in 1865 and again in 1866 it was left to the discretion of the committee whether there should be one or two schools.  Probably the discontinuance dates from that time.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Shape 5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3" name="Shape 523"/>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Shape 5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9" name="Shape 529"/>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Shape 5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5" name="Shape 535"/>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rt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Shape 5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1" name="Shape 54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Shape 5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7" name="Shape 547"/>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t" anchorCtr="0" bIns="91425" lIns="91425" numCol="1" rIns="91425" tIns="91425" wrap="square">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b" anchorCtr="0" bIns="91425" lIns="91425" numCol="1" rIns="91425" tIns="91425" wrap="square"/>
          <a:lstStyle>
            <a:lvl1pPr algn="ctr" lvl="0">
              <a:spcBef>
                <a:spcPts val="0"/>
              </a:spcBef>
              <a:buSzPct val="100000"/>
              <a:defRPr sz="5200"/>
            </a:lvl1pPr>
            <a:lvl2pPr algn="ctr" lvl="1">
              <a:spcBef>
                <a:spcPts val="0"/>
              </a:spcBef>
              <a:buSzPct val="100000"/>
              <a:defRPr sz="5200"/>
            </a:lvl2pPr>
            <a:lvl3pPr algn="ctr" lvl="2">
              <a:spcBef>
                <a:spcPts val="0"/>
              </a:spcBef>
              <a:buSzPct val="100000"/>
              <a:defRPr sz="5200"/>
            </a:lvl3pPr>
            <a:lvl4pPr algn="ctr" lvl="3">
              <a:spcBef>
                <a:spcPts val="0"/>
              </a:spcBef>
              <a:buSzPct val="100000"/>
              <a:defRPr sz="5200"/>
            </a:lvl4pPr>
            <a:lvl5pPr algn="ctr" lvl="4">
              <a:spcBef>
                <a:spcPts val="0"/>
              </a:spcBef>
              <a:buSzPct val="100000"/>
              <a:defRPr sz="5200"/>
            </a:lvl5pPr>
            <a:lvl6pPr algn="ctr" lvl="5">
              <a:spcBef>
                <a:spcPts val="0"/>
              </a:spcBef>
              <a:buSzPct val="100000"/>
              <a:defRPr sz="5200"/>
            </a:lvl6pPr>
            <a:lvl7pPr algn="ctr" lvl="6">
              <a:spcBef>
                <a:spcPts val="0"/>
              </a:spcBef>
              <a:buSzPct val="100000"/>
              <a:defRPr sz="5200"/>
            </a:lvl7pPr>
            <a:lvl8pPr algn="ctr" lvl="7">
              <a:spcBef>
                <a:spcPts val="0"/>
              </a:spcBef>
              <a:buSzPct val="100000"/>
              <a:defRPr sz="5200"/>
            </a:lvl8pPr>
            <a:lvl9pPr algn="ctr" lvl="8">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t" anchorCtr="0" bIns="91425" lIns="91425" numCol="1" rIns="91425" tIns="91425" wrap="square"/>
          <a:lstStyle>
            <a:lvl1pPr algn="ctr" lvl="0">
              <a:lnSpc>
                <a:spcPct val="100000"/>
              </a:lnSpc>
              <a:spcBef>
                <a:spcPts val="0"/>
              </a:spcBef>
              <a:spcAft>
                <a:spcPts val="0"/>
              </a:spcAft>
              <a:buSzPct val="100000"/>
              <a:buNone/>
              <a:defRPr sz="2800"/>
            </a:lvl1pPr>
            <a:lvl2pPr algn="ctr" lvl="1">
              <a:lnSpc>
                <a:spcPct val="100000"/>
              </a:lnSpc>
              <a:spcBef>
                <a:spcPts val="0"/>
              </a:spcBef>
              <a:spcAft>
                <a:spcPts val="0"/>
              </a:spcAft>
              <a:buSzPct val="100000"/>
              <a:buNone/>
              <a:defRPr sz="2800"/>
            </a:lvl2pPr>
            <a:lvl3pPr algn="ctr" lvl="2">
              <a:lnSpc>
                <a:spcPct val="100000"/>
              </a:lnSpc>
              <a:spcBef>
                <a:spcPts val="0"/>
              </a:spcBef>
              <a:spcAft>
                <a:spcPts val="0"/>
              </a:spcAft>
              <a:buSzPct val="100000"/>
              <a:buNone/>
              <a:defRPr sz="2800"/>
            </a:lvl3pPr>
            <a:lvl4pPr algn="ctr" lvl="3">
              <a:lnSpc>
                <a:spcPct val="100000"/>
              </a:lnSpc>
              <a:spcBef>
                <a:spcPts val="0"/>
              </a:spcBef>
              <a:spcAft>
                <a:spcPts val="0"/>
              </a:spcAft>
              <a:buSzPct val="100000"/>
              <a:buNone/>
              <a:defRPr sz="2800"/>
            </a:lvl4pPr>
            <a:lvl5pPr algn="ctr" lvl="4">
              <a:lnSpc>
                <a:spcPct val="100000"/>
              </a:lnSpc>
              <a:spcBef>
                <a:spcPts val="0"/>
              </a:spcBef>
              <a:spcAft>
                <a:spcPts val="0"/>
              </a:spcAft>
              <a:buSzPct val="100000"/>
              <a:buNone/>
              <a:defRPr sz="2800"/>
            </a:lvl5pPr>
            <a:lvl6pPr algn="ctr" lvl="5">
              <a:lnSpc>
                <a:spcPct val="100000"/>
              </a:lnSpc>
              <a:spcBef>
                <a:spcPts val="0"/>
              </a:spcBef>
              <a:spcAft>
                <a:spcPts val="0"/>
              </a:spcAft>
              <a:buSzPct val="100000"/>
              <a:buNone/>
              <a:defRPr sz="2800"/>
            </a:lvl6pPr>
            <a:lvl7pPr algn="ctr" lvl="6">
              <a:lnSpc>
                <a:spcPct val="100000"/>
              </a:lnSpc>
              <a:spcBef>
                <a:spcPts val="0"/>
              </a:spcBef>
              <a:spcAft>
                <a:spcPts val="0"/>
              </a:spcAft>
              <a:buSzPct val="100000"/>
              <a:buNone/>
              <a:defRPr sz="2800"/>
            </a:lvl7pPr>
            <a:lvl8pPr algn="ctr" lvl="7">
              <a:lnSpc>
                <a:spcPct val="100000"/>
              </a:lnSpc>
              <a:spcBef>
                <a:spcPts val="0"/>
              </a:spcBef>
              <a:spcAft>
                <a:spcPts val="0"/>
              </a:spcAft>
              <a:buSzPct val="100000"/>
              <a:buNone/>
              <a:defRPr sz="2800"/>
            </a:lvl8pPr>
            <a:lvl9pPr algn="ctr" lvl="8">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b" anchorCtr="0" bIns="91425" lIns="91425" numCol="1" rIns="91425" tIns="91425" wrap="square"/>
          <a:lstStyle>
            <a:lvl1pPr algn="ctr" lvl="0">
              <a:spcBef>
                <a:spcPts val="0"/>
              </a:spcBef>
              <a:buSzPct val="100000"/>
              <a:defRPr sz="12000"/>
            </a:lvl1pPr>
            <a:lvl2pPr algn="ctr" lvl="1">
              <a:spcBef>
                <a:spcPts val="0"/>
              </a:spcBef>
              <a:buSzPct val="100000"/>
              <a:defRPr sz="12000"/>
            </a:lvl2pPr>
            <a:lvl3pPr algn="ctr" lvl="2">
              <a:spcBef>
                <a:spcPts val="0"/>
              </a:spcBef>
              <a:buSzPct val="100000"/>
              <a:defRPr sz="12000"/>
            </a:lvl3pPr>
            <a:lvl4pPr algn="ctr" lvl="3">
              <a:spcBef>
                <a:spcPts val="0"/>
              </a:spcBef>
              <a:buSzPct val="100000"/>
              <a:defRPr sz="12000"/>
            </a:lvl4pPr>
            <a:lvl5pPr algn="ctr" lvl="4">
              <a:spcBef>
                <a:spcPts val="0"/>
              </a:spcBef>
              <a:buSzPct val="100000"/>
              <a:defRPr sz="12000"/>
            </a:lvl5pPr>
            <a:lvl6pPr algn="ctr" lvl="5">
              <a:spcBef>
                <a:spcPts val="0"/>
              </a:spcBef>
              <a:buSzPct val="100000"/>
              <a:defRPr sz="12000"/>
            </a:lvl6pPr>
            <a:lvl7pPr algn="ctr" lvl="6">
              <a:spcBef>
                <a:spcPts val="0"/>
              </a:spcBef>
              <a:buSzPct val="100000"/>
              <a:defRPr sz="12000"/>
            </a:lvl7pPr>
            <a:lvl8pPr algn="ctr" lvl="7">
              <a:spcBef>
                <a:spcPts val="0"/>
              </a:spcBef>
              <a:buSzPct val="100000"/>
              <a:defRPr sz="12000"/>
            </a:lvl8pPr>
            <a:lvl9pPr algn="ctr" lvl="8">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t" anchorCtr="0" bIns="91425" lIns="91425" numCol="1" rIns="91425" tIns="91425" wrap="square"/>
          <a:lstStyle>
            <a:lvl1pPr algn="ctr" lvl="0">
              <a:spcBef>
                <a:spcPts val="0"/>
              </a:spcBef>
              <a:defRPr/>
            </a:lvl1pPr>
            <a:lvl2pPr algn="ctr" lvl="1">
              <a:spcBef>
                <a:spcPts val="0"/>
              </a:spcBef>
              <a:defRPr/>
            </a:lvl2pPr>
            <a:lvl3pPr algn="ctr" lvl="2">
              <a:spcBef>
                <a:spcPts val="0"/>
              </a:spcBef>
              <a:defRPr/>
            </a:lvl3pPr>
            <a:lvl4pPr algn="ctr" lvl="3">
              <a:spcBef>
                <a:spcPts val="0"/>
              </a:spcBef>
              <a:defRPr/>
            </a:lvl4pPr>
            <a:lvl5pPr algn="ctr" lvl="4">
              <a:spcBef>
                <a:spcPts val="0"/>
              </a:spcBef>
              <a:defRPr/>
            </a:lvl5pPr>
            <a:lvl6pPr algn="ctr" lvl="5">
              <a:spcBef>
                <a:spcPts val="0"/>
              </a:spcBef>
              <a:defRPr/>
            </a:lvl6pPr>
            <a:lvl7pPr algn="ctr" lvl="6">
              <a:spcBef>
                <a:spcPts val="0"/>
              </a:spcBef>
              <a:defRPr/>
            </a:lvl7pPr>
            <a:lvl8pPr algn="ctr" lvl="7">
              <a:spcBef>
                <a:spcPts val="0"/>
              </a:spcBef>
              <a:defRPr/>
            </a:lvl8pPr>
            <a:lvl9pPr algn="ctr" lvl="8">
              <a:spcBef>
                <a:spcPts val="0"/>
              </a:spcBef>
              <a:defRPr/>
            </a:lvl9pPr>
          </a:lstStyle>
          <a:p/>
        </p:txBody>
      </p:sp>
      <p:sp>
        <p:nvSpPr>
          <p:cNvPr id="47" name="Shape 47"/>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 anchorCtr="0" bIns="91425" lIns="91425" numCol="1" rIns="91425" tIns="91425" wrap="square"/>
          <a:lstStyle>
            <a:lvl1pPr algn="ctr" lvl="0">
              <a:spcBef>
                <a:spcPts val="0"/>
              </a:spcBef>
              <a:buSzPct val="100000"/>
              <a:defRPr sz="3600"/>
            </a:lvl1pPr>
            <a:lvl2pPr algn="ctr" lvl="1">
              <a:spcBef>
                <a:spcPts val="0"/>
              </a:spcBef>
              <a:buSzPct val="100000"/>
              <a:defRPr sz="3600"/>
            </a:lvl2pPr>
            <a:lvl3pPr algn="ctr" lvl="2">
              <a:spcBef>
                <a:spcPts val="0"/>
              </a:spcBef>
              <a:buSzPct val="100000"/>
              <a:defRPr sz="3600"/>
            </a:lvl3pPr>
            <a:lvl4pPr algn="ctr" lvl="3">
              <a:spcBef>
                <a:spcPts val="0"/>
              </a:spcBef>
              <a:buSzPct val="100000"/>
              <a:defRPr sz="3600"/>
            </a:lvl4pPr>
            <a:lvl5pPr algn="ctr" lvl="4">
              <a:spcBef>
                <a:spcPts val="0"/>
              </a:spcBef>
              <a:buSzPct val="100000"/>
              <a:defRPr sz="3600"/>
            </a:lvl5pPr>
            <a:lvl6pPr algn="ctr" lvl="5">
              <a:spcBef>
                <a:spcPts val="0"/>
              </a:spcBef>
              <a:buSzPct val="100000"/>
              <a:defRPr sz="3600"/>
            </a:lvl6pPr>
            <a:lvl7pPr algn="ctr" lvl="6">
              <a:spcBef>
                <a:spcPts val="0"/>
              </a:spcBef>
              <a:buSzPct val="100000"/>
              <a:defRPr sz="3600"/>
            </a:lvl7pPr>
            <a:lvl8pPr algn="ctr" lvl="7">
              <a:spcBef>
                <a:spcPts val="0"/>
              </a:spcBef>
              <a:buSzPct val="100000"/>
              <a:defRPr sz="3600"/>
            </a:lvl8pPr>
            <a:lvl9pPr algn="ctr" lvl="8">
              <a:spcBef>
                <a:spcPts val="0"/>
              </a:spcBef>
              <a:buSzPct val="100000"/>
              <a:defRPr sz="3600"/>
            </a:lvl9pPr>
          </a:lstStyle>
          <a:p/>
        </p:txBody>
      </p:sp>
      <p:sp>
        <p:nvSpPr>
          <p:cNvPr id="15" name="Shape 15"/>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t" anchorCtr="0" bIns="91425" lIns="91425" numCol="1" rIns="91425" tIns="91425" wrap="square"/>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t" anchorCtr="0" bIns="91425" lIns="91425" numCol="1" rIns="91425" tIns="91425" wrap="square"/>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t" anchorCtr="0" bIns="91425" lIns="91425" numCol="1" rIns="91425" tIns="91425" wrap="square"/>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t" anchorCtr="0" bIns="91425" lIns="91425" numCol="1" rIns="91425" tIns="91425" wrap="square"/>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t" anchorCtr="0" bIns="91425" lIns="91425" numCol="1" rIns="91425" tIns="91425" wrap="square"/>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t" anchorCtr="0" bIns="91425" lIns="91425" numCol="1" rIns="91425" tIns="91425" wrap="square"/>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b" anchorCtr="0" bIns="91425" lIns="91425" numCol="1" rIns="91425" tIns="91425" wrap="square"/>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t" anchorCtr="0" bIns="91425" lIns="91425" numCol="1" rIns="91425" tIns="91425" wrap="square"/>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 anchorCtr="0" bIns="91425" lIns="91425" numCol="1" rIns="91425" tIns="91425" wrap="square"/>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 anchorCtr="0" bIns="91425" lIns="91425" numCol="1" rIns="91425" tIns="91425" wrap="square">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b" anchorCtr="0" bIns="91425" lIns="91425" numCol="1" rIns="91425" tIns="91425" wrap="square"/>
          <a:lstStyle>
            <a:lvl1pPr algn="ctr" lvl="0">
              <a:spcBef>
                <a:spcPts val="0"/>
              </a:spcBef>
              <a:buSzPct val="100000"/>
              <a:defRPr sz="4200"/>
            </a:lvl1pPr>
            <a:lvl2pPr algn="ctr" lvl="1">
              <a:spcBef>
                <a:spcPts val="0"/>
              </a:spcBef>
              <a:buSzPct val="100000"/>
              <a:defRPr sz="4200"/>
            </a:lvl2pPr>
            <a:lvl3pPr algn="ctr" lvl="2">
              <a:spcBef>
                <a:spcPts val="0"/>
              </a:spcBef>
              <a:buSzPct val="100000"/>
              <a:defRPr sz="4200"/>
            </a:lvl3pPr>
            <a:lvl4pPr algn="ctr" lvl="3">
              <a:spcBef>
                <a:spcPts val="0"/>
              </a:spcBef>
              <a:buSzPct val="100000"/>
              <a:defRPr sz="4200"/>
            </a:lvl4pPr>
            <a:lvl5pPr algn="ctr" lvl="4">
              <a:spcBef>
                <a:spcPts val="0"/>
              </a:spcBef>
              <a:buSzPct val="100000"/>
              <a:defRPr sz="4200"/>
            </a:lvl5pPr>
            <a:lvl6pPr algn="ctr" lvl="5">
              <a:spcBef>
                <a:spcPts val="0"/>
              </a:spcBef>
              <a:buSzPct val="100000"/>
              <a:defRPr sz="4200"/>
            </a:lvl6pPr>
            <a:lvl7pPr algn="ctr" lvl="6">
              <a:spcBef>
                <a:spcPts val="0"/>
              </a:spcBef>
              <a:buSzPct val="100000"/>
              <a:defRPr sz="4200"/>
            </a:lvl7pPr>
            <a:lvl8pPr algn="ctr" lvl="7">
              <a:spcBef>
                <a:spcPts val="0"/>
              </a:spcBef>
              <a:buSzPct val="100000"/>
              <a:defRPr sz="4200"/>
            </a:lvl8pPr>
            <a:lvl9pPr algn="ctr" lvl="8">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t" anchorCtr="0" bIns="91425" lIns="91425" numCol="1" rIns="91425" tIns="91425" wrap="square"/>
          <a:lstStyle>
            <a:lvl1pPr algn="ctr" lvl="0">
              <a:lnSpc>
                <a:spcPct val="100000"/>
              </a:lnSpc>
              <a:spcBef>
                <a:spcPts val="0"/>
              </a:spcBef>
              <a:spcAft>
                <a:spcPts val="0"/>
              </a:spcAft>
              <a:buSzPct val="100000"/>
              <a:buNone/>
              <a:defRPr sz="2100"/>
            </a:lvl1pPr>
            <a:lvl2pPr algn="ctr" lvl="1">
              <a:lnSpc>
                <a:spcPct val="100000"/>
              </a:lnSpc>
              <a:spcBef>
                <a:spcPts val="0"/>
              </a:spcBef>
              <a:spcAft>
                <a:spcPts val="0"/>
              </a:spcAft>
              <a:buSzPct val="100000"/>
              <a:buNone/>
              <a:defRPr sz="2100"/>
            </a:lvl2pPr>
            <a:lvl3pPr algn="ctr" lvl="2">
              <a:lnSpc>
                <a:spcPct val="100000"/>
              </a:lnSpc>
              <a:spcBef>
                <a:spcPts val="0"/>
              </a:spcBef>
              <a:spcAft>
                <a:spcPts val="0"/>
              </a:spcAft>
              <a:buSzPct val="100000"/>
              <a:buNone/>
              <a:defRPr sz="2100"/>
            </a:lvl3pPr>
            <a:lvl4pPr algn="ctr" lvl="3">
              <a:lnSpc>
                <a:spcPct val="100000"/>
              </a:lnSpc>
              <a:spcBef>
                <a:spcPts val="0"/>
              </a:spcBef>
              <a:spcAft>
                <a:spcPts val="0"/>
              </a:spcAft>
              <a:buSzPct val="100000"/>
              <a:buNone/>
              <a:defRPr sz="2100"/>
            </a:lvl4pPr>
            <a:lvl5pPr algn="ctr" lvl="4">
              <a:lnSpc>
                <a:spcPct val="100000"/>
              </a:lnSpc>
              <a:spcBef>
                <a:spcPts val="0"/>
              </a:spcBef>
              <a:spcAft>
                <a:spcPts val="0"/>
              </a:spcAft>
              <a:buSzPct val="100000"/>
              <a:buNone/>
              <a:defRPr sz="2100"/>
            </a:lvl5pPr>
            <a:lvl6pPr algn="ctr" lvl="5">
              <a:lnSpc>
                <a:spcPct val="100000"/>
              </a:lnSpc>
              <a:spcBef>
                <a:spcPts val="0"/>
              </a:spcBef>
              <a:spcAft>
                <a:spcPts val="0"/>
              </a:spcAft>
              <a:buSzPct val="100000"/>
              <a:buNone/>
              <a:defRPr sz="2100"/>
            </a:lvl6pPr>
            <a:lvl7pPr algn="ctr" lvl="6">
              <a:lnSpc>
                <a:spcPct val="100000"/>
              </a:lnSpc>
              <a:spcBef>
                <a:spcPts val="0"/>
              </a:spcBef>
              <a:spcAft>
                <a:spcPts val="0"/>
              </a:spcAft>
              <a:buSzPct val="100000"/>
              <a:buNone/>
              <a:defRPr sz="2100"/>
            </a:lvl7pPr>
            <a:lvl8pPr algn="ctr" lvl="7">
              <a:lnSpc>
                <a:spcPct val="100000"/>
              </a:lnSpc>
              <a:spcBef>
                <a:spcPts val="0"/>
              </a:spcBef>
              <a:spcAft>
                <a:spcPts val="0"/>
              </a:spcAft>
              <a:buSzPct val="100000"/>
              <a:buNone/>
              <a:defRPr sz="2100"/>
            </a:lvl8pPr>
            <a:lvl9pPr algn="ctr" lvl="8">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 anchorCtr="0" bIns="91425" lIns="91425" numCol="1" rIns="91425" tIns="91425" wrap="square"/>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 anchorCtr="0" bIns="91425" lIns="91425" numCol="1" rIns="91425" tIns="91425" wrap="square"/>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8" y="4663217"/>
            <a:ext cx="548700" cy="393600"/>
          </a:xfrm>
          <a:prstGeom prst="rect">
            <a:avLst/>
          </a:prstGeom>
        </p:spPr>
        <p:txBody>
          <a:bodyPr anchor="ctr" anchorCtr="0" bIns="91425" lIns="91425" numCol="1" rIns="91425" tIns="91425" wrap="square">
            <a:noAutofit/>
          </a:bodyPr>
          <a:lstStyle/>
          <a:p>
            <a:pPr lvl="0">
              <a:spcBef>
                <a:spcPts val="0"/>
              </a:spcBef>
              <a:buNone/>
            </a:pPr>
            <a:fld id="{00000000-1234-1234-1234-123412341234}" type="slidenum">
              <a:rPr altLang="en"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t" anchorCtr="0" bIns="91425" lIns="91425" numCol="1" rIns="91425" tIns="91425" wrap="square"/>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t" anchorCtr="0" bIns="91425" lIns="91425" numCol="1" rIns="91425" tIns="91425" wrap="square"/>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 anchorCtr="0" bIns="91425" lIns="91425" numCol="1" rIns="91425" tIns="91425" wrap="square">
            <a:noAutofit/>
          </a:bodyPr>
          <a:lstStyle/>
          <a:p>
            <a:pPr algn="r" lvl="0">
              <a:spcBef>
                <a:spcPts val="0"/>
              </a:spcBef>
              <a:buNone/>
            </a:pPr>
            <a:fld id="{00000000-1234-1234-1234-123412341234}" type="slidenum">
              <a:rPr altLang="en" lang="en" sz="1000">
                <a:solidFill>
                  <a:schemeClr val="dk2"/>
                </a:solidFill>
              </a:rPr>
              <a:t>‹#›</a:t>
            </a:fld>
          </a:p>
        </p:txBody>
      </p:sp>
    </p:spTree>
  </p:cSld>
  <p:clrMap accent1="accent1" accent2="accent2" accent3="accent3" accent4="accent4" accent5="accent5" accent6="accent6" bg1="lt1" bg2="dk2" folHlink="folHlink" hlink="hlink" tx1="dk1" tx2="lt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ransition>
    <p:push dir="r"/>
  </p:transition>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1pPr>
    </p:titleStyle>
    <p:bodyStyle>
      <a:defPPr algn="l" lvl="0" marR="0" rtl="0">
        <a:lnSpc>
          <a:spcPct val="100000"/>
        </a:lnSpc>
        <a:spcBef>
          <a:spcPts val="0"/>
        </a:spcBef>
        <a:spcAft>
          <a:spcPts val="0"/>
        </a:spcAft>
      </a:defPPr>
      <a:lvl1pPr algn="l" lvl="0"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None/>
        <a:defRPr b="0" cap="none" i="0" strike="noStrike" sz="1400"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3" Target="../media/image6.jpg" Type="http://schemas.openxmlformats.org/officeDocument/2006/relationships/image"/><Relationship Id="rId2" Target="../notesSlides/notesSlide10.xml" Type="http://schemas.openxmlformats.org/officeDocument/2006/relationships/notesSlide"/><Relationship Id="rId1" Target="../slideLayouts/slideLayout1.xml" Type="http://schemas.openxmlformats.org/officeDocument/2006/relationships/slideLayout"/></Relationships>
</file>

<file path=ppt/slides/_rels/slide11.xml.rels><?xml version="1.0" encoding="UTF-8" standalone="yes"?><Relationships xmlns="http://schemas.openxmlformats.org/package/2006/relationships"><Relationship Id="rId3" Target="../media/image4.jpg" Type="http://schemas.openxmlformats.org/officeDocument/2006/relationships/image"/><Relationship Id="rId2" Target="../notesSlides/notesSlide11.xml" Type="http://schemas.openxmlformats.org/officeDocument/2006/relationships/notesSlide"/><Relationship Id="rId1" Target="../slideLayouts/slideLayout1.xml" Type="http://schemas.openxmlformats.org/officeDocument/2006/relationships/slideLayout"/></Relationships>
</file>

<file path=ppt/slides/_rels/slide12.xml.rels><?xml version="1.0" encoding="UTF-8" standalone="yes"?><Relationships xmlns="http://schemas.openxmlformats.org/package/2006/relationships"><Relationship Id="rId4" Target="../media/image16.jpg" Type="http://schemas.openxmlformats.org/officeDocument/2006/relationships/image"/><Relationship Id="rId3" Target="../media/image13.jpg" Type="http://schemas.openxmlformats.org/officeDocument/2006/relationships/image"/><Relationship Id="rId2" Target="../notesSlides/notesSlide12.xml" Type="http://schemas.openxmlformats.org/officeDocument/2006/relationships/notesSlide"/><Relationship Id="rId1" Target="../slideLayouts/slideLayout1.xml" Type="http://schemas.openxmlformats.org/officeDocument/2006/relationships/slideLayout"/></Relationships>
</file>

<file path=ppt/slides/_rels/slide13.xml.rels><?xml version="1.0" encoding="UTF-8" standalone="yes"?><Relationships xmlns="http://schemas.openxmlformats.org/package/2006/relationships"><Relationship Id="rId4" Target="../media/image14.jpg" Type="http://schemas.openxmlformats.org/officeDocument/2006/relationships/image"/><Relationship Id="rId3" Target="../media/image12.jpg" Type="http://schemas.openxmlformats.org/officeDocument/2006/relationships/image"/><Relationship Id="rId2" Target="../notesSlides/notesSlide13.xml" Type="http://schemas.openxmlformats.org/officeDocument/2006/relationships/notesSlide"/><Relationship Id="rId1" Target="../slideLayouts/slideLayout1.xml" Type="http://schemas.openxmlformats.org/officeDocument/2006/relationships/slideLayout"/></Relationships>
</file>

<file path=ppt/slides/_rels/slide14.xml.rels><?xml version="1.0" encoding="UTF-8" standalone="yes"?><Relationships xmlns="http://schemas.openxmlformats.org/package/2006/relationships"><Relationship Id="rId4" Target="../media/image15.jpg" Type="http://schemas.openxmlformats.org/officeDocument/2006/relationships/image"/><Relationship Id="rId3" Target="../media/image9.jpg" Type="http://schemas.openxmlformats.org/officeDocument/2006/relationships/image"/><Relationship Id="rId2" Target="../notesSlides/notesSlide14.xml" Type="http://schemas.openxmlformats.org/officeDocument/2006/relationships/notesSlide"/><Relationship Id="rId1" Target="../slideLayouts/slideLayout1.xml" Type="http://schemas.openxmlformats.org/officeDocument/2006/relationships/slideLayout"/></Relationships>
</file>

<file path=ppt/slides/_rels/slide15.xml.rels><?xml version="1.0" encoding="UTF-8" standalone="yes"?><Relationships xmlns="http://schemas.openxmlformats.org/package/2006/relationships"><Relationship Id="rId3" Target="../media/image20.jpg" Type="http://schemas.openxmlformats.org/officeDocument/2006/relationships/image"/><Relationship Id="rId2" Target="../notesSlides/notesSlide15.xml" Type="http://schemas.openxmlformats.org/officeDocument/2006/relationships/notesSlide"/><Relationship Id="rId1" Target="../slideLayouts/slideLayout1.xml" Type="http://schemas.openxmlformats.org/officeDocument/2006/relationships/slideLayout"/></Relationships>
</file>

<file path=ppt/slides/_rels/slide16.xml.rels><?xml version="1.0" encoding="UTF-8" standalone="yes"?><Relationships xmlns="http://schemas.openxmlformats.org/package/2006/relationships"><Relationship Id="rId3" Target="../media/image18.jpg" Type="http://schemas.openxmlformats.org/officeDocument/2006/relationships/image"/><Relationship Id="rId2" Target="../notesSlides/notesSlide16.xml" Type="http://schemas.openxmlformats.org/officeDocument/2006/relationships/notesSlide"/><Relationship Id="rId1" Target="../slideLayouts/slideLayout1.xml" Type="http://schemas.openxmlformats.org/officeDocument/2006/relationships/slideLayout"/></Relationships>
</file>

<file path=ppt/slides/_rels/slide17.xml.rels><?xml version="1.0" encoding="UTF-8" standalone="yes"?><Relationships xmlns="http://schemas.openxmlformats.org/package/2006/relationships"><Relationship Id="rId3" Target="../media/image11.jpg" Type="http://schemas.openxmlformats.org/officeDocument/2006/relationships/image"/><Relationship Id="rId2" Target="../notesSlides/notesSlide17.xml" Type="http://schemas.openxmlformats.org/officeDocument/2006/relationships/notesSlide"/><Relationship Id="rId1" Target="../slideLayouts/slideLayout1.xml" Type="http://schemas.openxmlformats.org/officeDocument/2006/relationships/slideLayout"/></Relationships>
</file>

<file path=ppt/slides/_rels/slide18.xml.rels><?xml version="1.0" encoding="UTF-8" standalone="yes"?><Relationships xmlns="http://schemas.openxmlformats.org/package/2006/relationships"><Relationship Id="rId2" Target="../notesSlides/notesSlide18.xml" Type="http://schemas.openxmlformats.org/officeDocument/2006/relationships/notesSlide"/><Relationship Id="rId1" Target="../slideLayouts/slideLayout3.xml" Type="http://schemas.openxmlformats.org/officeDocument/2006/relationships/slideLayout"/></Relationships>
</file>

<file path=ppt/slides/_rels/slide19.xml.rels><?xml version="1.0" encoding="UTF-8" standalone="yes"?><Relationships xmlns="http://schemas.openxmlformats.org/package/2006/relationships"><Relationship Id="rId3" Target="../media/image19.jpg" Type="http://schemas.openxmlformats.org/officeDocument/2006/relationships/image"/><Relationship Id="rId2" Target="../notesSlides/notesSlide19.xml" Type="http://schemas.openxmlformats.org/officeDocument/2006/relationships/notesSlide"/><Relationship Id="rId1" Target="../slideLayouts/slideLayout3.xml" Type="http://schemas.openxmlformats.org/officeDocument/2006/relationships/slideLayout"/></Relationships>
</file>

<file path=ppt/slides/_rels/slide2.xml.rels><?xml version="1.0" encoding="UTF-8" standalone="yes"?><Relationships xmlns="http://schemas.openxmlformats.org/package/2006/relationships"><Relationship Id="rId3" Target="../media/image7.jpg" Type="http://schemas.openxmlformats.org/officeDocument/2006/relationships/image"/><Relationship Id="rId2" Target="../notesSlides/notesSlide2.xml" Type="http://schemas.openxmlformats.org/officeDocument/2006/relationships/notesSlide"/><Relationship Id="rId1" Target="../slideLayouts/slideLayout1.xml" Type="http://schemas.openxmlformats.org/officeDocument/2006/relationships/slideLayout"/></Relationships>
</file>

<file path=ppt/slides/_rels/slide20.xml.rels><?xml version="1.0" encoding="UTF-8" standalone="yes"?><Relationships xmlns="http://schemas.openxmlformats.org/package/2006/relationships"><Relationship Id="rId3" Target="../media/image17.jpg" Type="http://schemas.openxmlformats.org/officeDocument/2006/relationships/image"/><Relationship Id="rId2" Target="../notesSlides/notesSlide20.xml" Type="http://schemas.openxmlformats.org/officeDocument/2006/relationships/notesSlide"/><Relationship Id="rId1" Target="../slideLayouts/slideLayout3.xml" Type="http://schemas.openxmlformats.org/officeDocument/2006/relationships/slideLayout"/></Relationships>
</file>

<file path=ppt/slides/_rels/slide21.xml.rels><?xml version="1.0" encoding="UTF-8" standalone="yes"?><Relationships xmlns="http://schemas.openxmlformats.org/package/2006/relationships"><Relationship Id="rId3" Target="../media/image22.jpg" Type="http://schemas.openxmlformats.org/officeDocument/2006/relationships/image"/><Relationship Id="rId2" Target="../notesSlides/notesSlide21.xml" Type="http://schemas.openxmlformats.org/officeDocument/2006/relationships/notesSlide"/><Relationship Id="rId1" Target="../slideLayouts/slideLayout3.xml" Type="http://schemas.openxmlformats.org/officeDocument/2006/relationships/slideLayout"/></Relationships>
</file>

<file path=ppt/slides/_rels/slide22.xml.rels><?xml version="1.0" encoding="UTF-8" standalone="yes"?><Relationships xmlns="http://schemas.openxmlformats.org/package/2006/relationships"><Relationship Id="rId3" Target="../media/image23.jpg" Type="http://schemas.openxmlformats.org/officeDocument/2006/relationships/image"/><Relationship Id="rId2" Target="../notesSlides/notesSlide22.xml" Type="http://schemas.openxmlformats.org/officeDocument/2006/relationships/notesSlide"/><Relationship Id="rId1" Target="../slideLayouts/slideLayout3.xml" Type="http://schemas.openxmlformats.org/officeDocument/2006/relationships/slideLayout"/></Relationships>
</file>

<file path=ppt/slides/_rels/slide23.xml.rels><?xml version="1.0" encoding="UTF-8" standalone="yes"?><Relationships xmlns="http://schemas.openxmlformats.org/package/2006/relationships"><Relationship Id="rId3" Target="../media/image21.jpg" Type="http://schemas.openxmlformats.org/officeDocument/2006/relationships/image"/><Relationship Id="rId2" Target="../notesSlides/notesSlide23.xml" Type="http://schemas.openxmlformats.org/officeDocument/2006/relationships/notesSlide"/><Relationship Id="rId1" Target="../slideLayouts/slideLayout3.xml" Type="http://schemas.openxmlformats.org/officeDocument/2006/relationships/slideLayout"/></Relationships>
</file>

<file path=ppt/slides/_rels/slide24.xml.rels><?xml version="1.0" encoding="UTF-8" standalone="yes"?><Relationships xmlns="http://schemas.openxmlformats.org/package/2006/relationships"><Relationship Id="rId3" Target="../media/image28.jpg" Type="http://schemas.openxmlformats.org/officeDocument/2006/relationships/image"/><Relationship Id="rId2" Target="../notesSlides/notesSlide24.xml" Type="http://schemas.openxmlformats.org/officeDocument/2006/relationships/notesSlide"/><Relationship Id="rId1" Target="../slideLayouts/slideLayout3.xml" Type="http://schemas.openxmlformats.org/officeDocument/2006/relationships/slideLayout"/></Relationships>
</file>

<file path=ppt/slides/_rels/slide25.xml.rels><?xml version="1.0" encoding="UTF-8" standalone="yes"?><Relationships xmlns="http://schemas.openxmlformats.org/package/2006/relationships"><Relationship Id="rId3" Target="../media/image26.jpg" Type="http://schemas.openxmlformats.org/officeDocument/2006/relationships/image"/><Relationship Id="rId2" Target="../notesSlides/notesSlide25.xml" Type="http://schemas.openxmlformats.org/officeDocument/2006/relationships/notesSlide"/><Relationship Id="rId1" Target="../slideLayouts/slideLayout3.xml" Type="http://schemas.openxmlformats.org/officeDocument/2006/relationships/slideLayout"/></Relationships>
</file>

<file path=ppt/slides/_rels/slide26.xml.rels><?xml version="1.0" encoding="UTF-8" standalone="yes"?><Relationships xmlns="http://schemas.openxmlformats.org/package/2006/relationships"><Relationship Id="rId3" Target="../media/image24.jpg" Type="http://schemas.openxmlformats.org/officeDocument/2006/relationships/image"/><Relationship Id="rId2" Target="../notesSlides/notesSlide26.xml" Type="http://schemas.openxmlformats.org/officeDocument/2006/relationships/notesSlide"/><Relationship Id="rId1" Target="../slideLayouts/slideLayout3.xml" Type="http://schemas.openxmlformats.org/officeDocument/2006/relationships/slideLayout"/></Relationships>
</file>

<file path=ppt/slides/_rels/slide27.xml.rels><?xml version="1.0" encoding="UTF-8" standalone="yes"?><Relationships xmlns="http://schemas.openxmlformats.org/package/2006/relationships"><Relationship Id="rId3" Target="../media/image32.jpg" Type="http://schemas.openxmlformats.org/officeDocument/2006/relationships/image"/><Relationship Id="rId2" Target="../notesSlides/notesSlide27.xml" Type="http://schemas.openxmlformats.org/officeDocument/2006/relationships/notesSlide"/><Relationship Id="rId1" Target="../slideLayouts/slideLayout3.xml" Type="http://schemas.openxmlformats.org/officeDocument/2006/relationships/slideLayout"/></Relationships>
</file>

<file path=ppt/slides/_rels/slide28.xml.rels><?xml version="1.0" encoding="UTF-8" standalone="yes"?><Relationships xmlns="http://schemas.openxmlformats.org/package/2006/relationships"><Relationship Id="rId3" Target="../media/image25.jpg" Type="http://schemas.openxmlformats.org/officeDocument/2006/relationships/image"/><Relationship Id="rId2" Target="../notesSlides/notesSlide28.xml" Type="http://schemas.openxmlformats.org/officeDocument/2006/relationships/notesSlide"/><Relationship Id="rId1" Target="../slideLayouts/slideLayout3.xml" Type="http://schemas.openxmlformats.org/officeDocument/2006/relationships/slideLayout"/></Relationships>
</file>

<file path=ppt/slides/_rels/slide29.xml.rels><?xml version="1.0" encoding="UTF-8" standalone="yes"?><Relationships xmlns="http://schemas.openxmlformats.org/package/2006/relationships"><Relationship Id="rId3" Target="../media/image27.jpg" Type="http://schemas.openxmlformats.org/officeDocument/2006/relationships/image"/><Relationship Id="rId2" Target="../notesSlides/notesSlide29.xml" Type="http://schemas.openxmlformats.org/officeDocument/2006/relationships/notesSlide"/><Relationship Id="rId1" Target="../slideLayouts/slideLayout3.xml" Type="http://schemas.openxmlformats.org/officeDocument/2006/relationships/slideLayout"/></Relationships>
</file>

<file path=ppt/slides/_rels/slide3.xml.rels><?xml version="1.0" encoding="UTF-8" standalone="yes"?><Relationships xmlns="http://schemas.openxmlformats.org/package/2006/relationships"><Relationship Id="rId3" Target="../media/image10.jpg" Type="http://schemas.openxmlformats.org/officeDocument/2006/relationships/image"/><Relationship Id="rId2" Target="../notesSlides/notesSlide3.xml" Type="http://schemas.openxmlformats.org/officeDocument/2006/relationships/notesSlide"/><Relationship Id="rId1" Target="../slideLayouts/slideLayout1.xml" Type="http://schemas.openxmlformats.org/officeDocument/2006/relationships/slideLayout"/></Relationships>
</file>

<file path=ppt/slides/_rels/slide30.xml.rels><?xml version="1.0" encoding="UTF-8" standalone="yes"?><Relationships xmlns="http://schemas.openxmlformats.org/package/2006/relationships"><Relationship Id="rId3" Target="../media/image40.jpg" Type="http://schemas.openxmlformats.org/officeDocument/2006/relationships/image"/><Relationship Id="rId2" Target="../notesSlides/notesSlide30.xml" Type="http://schemas.openxmlformats.org/officeDocument/2006/relationships/notesSlide"/><Relationship Id="rId1" Target="../slideLayouts/slideLayout3.xml" Type="http://schemas.openxmlformats.org/officeDocument/2006/relationships/slideLayout"/></Relationships>
</file>

<file path=ppt/slides/_rels/slide31.xml.rels><?xml version="1.0" encoding="UTF-8" standalone="yes"?><Relationships xmlns="http://schemas.openxmlformats.org/package/2006/relationships"><Relationship Id="rId3" Target="../media/image33.jpg" Type="http://schemas.openxmlformats.org/officeDocument/2006/relationships/image"/><Relationship Id="rId2" Target="../notesSlides/notesSlide31.xml" Type="http://schemas.openxmlformats.org/officeDocument/2006/relationships/notesSlide"/><Relationship Id="rId1" Target="../slideLayouts/slideLayout3.xml" Type="http://schemas.openxmlformats.org/officeDocument/2006/relationships/slideLayout"/></Relationships>
</file>

<file path=ppt/slides/_rels/slide32.xml.rels><?xml version="1.0" encoding="UTF-8" standalone="yes"?><Relationships xmlns="http://schemas.openxmlformats.org/package/2006/relationships"><Relationship Id="rId3" Target="../media/image31.jpg" Type="http://schemas.openxmlformats.org/officeDocument/2006/relationships/image"/><Relationship Id="rId2" Target="../notesSlides/notesSlide32.xml" Type="http://schemas.openxmlformats.org/officeDocument/2006/relationships/notesSlide"/><Relationship Id="rId1" Target="../slideLayouts/slideLayout3.xml" Type="http://schemas.openxmlformats.org/officeDocument/2006/relationships/slideLayout"/></Relationships>
</file>

<file path=ppt/slides/_rels/slide33.xml.rels><?xml version="1.0" encoding="UTF-8" standalone="yes"?><Relationships xmlns="http://schemas.openxmlformats.org/package/2006/relationships"><Relationship Id="rId2" Target="../notesSlides/notesSlide33.xml" Type="http://schemas.openxmlformats.org/officeDocument/2006/relationships/notesSlide"/><Relationship Id="rId1" Target="../slideLayouts/slideLayout3.xml" Type="http://schemas.openxmlformats.org/officeDocument/2006/relationships/slideLayout"/></Relationships>
</file>

<file path=ppt/slides/_rels/slide34.xml.rels><?xml version="1.0" encoding="UTF-8" standalone="yes"?><Relationships xmlns="http://schemas.openxmlformats.org/package/2006/relationships"><Relationship Id="rId3" Target="../media/image30.jpg" Type="http://schemas.openxmlformats.org/officeDocument/2006/relationships/image"/><Relationship Id="rId2" Target="../notesSlides/notesSlide34.xml" Type="http://schemas.openxmlformats.org/officeDocument/2006/relationships/notesSlide"/><Relationship Id="rId1" Target="../slideLayouts/slideLayout3.xml" Type="http://schemas.openxmlformats.org/officeDocument/2006/relationships/slideLayout"/></Relationships>
</file>

<file path=ppt/slides/_rels/slide35.xml.rels><?xml version="1.0" encoding="UTF-8" standalone="yes"?><Relationships xmlns="http://schemas.openxmlformats.org/package/2006/relationships"><Relationship Id="rId3" Target="../media/image29.jpg" Type="http://schemas.openxmlformats.org/officeDocument/2006/relationships/image"/><Relationship Id="rId2" Target="../notesSlides/notesSlide35.xml" Type="http://schemas.openxmlformats.org/officeDocument/2006/relationships/notesSlide"/><Relationship Id="rId1" Target="../slideLayouts/slideLayout3.xml" Type="http://schemas.openxmlformats.org/officeDocument/2006/relationships/slideLayout"/></Relationships>
</file>

<file path=ppt/slides/_rels/slide36.xml.rels><?xml version="1.0" encoding="UTF-8" standalone="yes"?><Relationships xmlns="http://schemas.openxmlformats.org/package/2006/relationships"><Relationship Id="rId3" Target="../media/image34.jpg" Type="http://schemas.openxmlformats.org/officeDocument/2006/relationships/image"/><Relationship Id="rId2" Target="../notesSlides/notesSlide36.xml" Type="http://schemas.openxmlformats.org/officeDocument/2006/relationships/notesSlide"/><Relationship Id="rId1" Target="../slideLayouts/slideLayout3.xml" Type="http://schemas.openxmlformats.org/officeDocument/2006/relationships/slideLayout"/></Relationships>
</file>

<file path=ppt/slides/_rels/slide37.xml.rels><?xml version="1.0" encoding="UTF-8" standalone="yes"?><Relationships xmlns="http://schemas.openxmlformats.org/package/2006/relationships"><Relationship Id="rId3" Target="../media/image36.jpg" Type="http://schemas.openxmlformats.org/officeDocument/2006/relationships/image"/><Relationship Id="rId2" Target="../notesSlides/notesSlide37.xml" Type="http://schemas.openxmlformats.org/officeDocument/2006/relationships/notesSlide"/><Relationship Id="rId1" Target="../slideLayouts/slideLayout3.xml" Type="http://schemas.openxmlformats.org/officeDocument/2006/relationships/slideLayout"/></Relationships>
</file>

<file path=ppt/slides/_rels/slide38.xml.rels><?xml version="1.0" encoding="UTF-8" standalone="yes"?><Relationships xmlns="http://schemas.openxmlformats.org/package/2006/relationships"><Relationship Id="rId3" Target="../media/image35.jpg" Type="http://schemas.openxmlformats.org/officeDocument/2006/relationships/image"/><Relationship Id="rId2" Target="../notesSlides/notesSlide38.xml" Type="http://schemas.openxmlformats.org/officeDocument/2006/relationships/notesSlide"/><Relationship Id="rId1" Target="../slideLayouts/slideLayout3.xml" Type="http://schemas.openxmlformats.org/officeDocument/2006/relationships/slideLayout"/></Relationships>
</file>

<file path=ppt/slides/_rels/slide39.xml.rels><?xml version="1.0" encoding="UTF-8" standalone="yes"?><Relationships xmlns="http://schemas.openxmlformats.org/package/2006/relationships"><Relationship Id="rId3" Target="../media/image37.jpg" Type="http://schemas.openxmlformats.org/officeDocument/2006/relationships/image"/><Relationship Id="rId2" Target="../notesSlides/notesSlide39.xml" Type="http://schemas.openxmlformats.org/officeDocument/2006/relationships/notesSlide"/><Relationship Id="rId1" Target="../slideLayouts/slideLayout3.xml" Type="http://schemas.openxmlformats.org/officeDocument/2006/relationships/slideLayout"/></Relationships>
</file>

<file path=ppt/slides/_rels/slide4.xml.rels><?xml version="1.0" encoding="UTF-8" standalone="yes"?><Relationships xmlns="http://schemas.openxmlformats.org/package/2006/relationships"><Relationship Id="rId3" Target="../media/image1.jpg" Type="http://schemas.openxmlformats.org/officeDocument/2006/relationships/image"/><Relationship Id="rId2" Target="../notesSlides/notesSlide4.xml" Type="http://schemas.openxmlformats.org/officeDocument/2006/relationships/notesSlide"/><Relationship Id="rId1" Target="../slideLayouts/slideLayout1.xml" Type="http://schemas.openxmlformats.org/officeDocument/2006/relationships/slideLayout"/></Relationships>
</file>

<file path=ppt/slides/_rels/slide40.xml.rels><?xml version="1.0" encoding="UTF-8" standalone="yes"?><Relationships xmlns="http://schemas.openxmlformats.org/package/2006/relationships"><Relationship Id="rId3" Target="../media/image38.jpg" Type="http://schemas.openxmlformats.org/officeDocument/2006/relationships/image"/><Relationship Id="rId2" Target="../notesSlides/notesSlide40.xml" Type="http://schemas.openxmlformats.org/officeDocument/2006/relationships/notesSlide"/><Relationship Id="rId1" Target="../slideLayouts/slideLayout3.xml" Type="http://schemas.openxmlformats.org/officeDocument/2006/relationships/slideLayout"/></Relationships>
</file>

<file path=ppt/slides/_rels/slide41.xml.rels><?xml version="1.0" encoding="UTF-8" standalone="yes"?><Relationships xmlns="http://schemas.openxmlformats.org/package/2006/relationships"><Relationship Id="rId3" Target="../media/image42.jpg" Type="http://schemas.openxmlformats.org/officeDocument/2006/relationships/image"/><Relationship Id="rId2" Target="../notesSlides/notesSlide41.xml" Type="http://schemas.openxmlformats.org/officeDocument/2006/relationships/notesSlide"/><Relationship Id="rId1" Target="../slideLayouts/slideLayout3.xml" Type="http://schemas.openxmlformats.org/officeDocument/2006/relationships/slideLayout"/></Relationships>
</file>

<file path=ppt/slides/_rels/slide42.xml.rels><?xml version="1.0" encoding="UTF-8" standalone="yes"?><Relationships xmlns="http://schemas.openxmlformats.org/package/2006/relationships"><Relationship Id="rId3" Target="../media/image39.jpg" Type="http://schemas.openxmlformats.org/officeDocument/2006/relationships/image"/><Relationship Id="rId2" Target="../notesSlides/notesSlide42.xml" Type="http://schemas.openxmlformats.org/officeDocument/2006/relationships/notesSlide"/><Relationship Id="rId1" Target="../slideLayouts/slideLayout3.xml" Type="http://schemas.openxmlformats.org/officeDocument/2006/relationships/slideLayout"/></Relationships>
</file>

<file path=ppt/slides/_rels/slide43.xml.rels><?xml version="1.0" encoding="UTF-8" standalone="yes"?><Relationships xmlns="http://schemas.openxmlformats.org/package/2006/relationships"><Relationship Id="rId3" Target="../media/image50.jpg" Type="http://schemas.openxmlformats.org/officeDocument/2006/relationships/image"/><Relationship Id="rId2" Target="../notesSlides/notesSlide43.xml" Type="http://schemas.openxmlformats.org/officeDocument/2006/relationships/notesSlide"/><Relationship Id="rId1" Target="../slideLayouts/slideLayout3.xml" Type="http://schemas.openxmlformats.org/officeDocument/2006/relationships/slideLayout"/></Relationships>
</file>

<file path=ppt/slides/_rels/slide44.xml.rels><?xml version="1.0" encoding="UTF-8" standalone="yes"?><Relationships xmlns="http://schemas.openxmlformats.org/package/2006/relationships"><Relationship Id="rId3" Target="../media/image41.jpg" Type="http://schemas.openxmlformats.org/officeDocument/2006/relationships/image"/><Relationship Id="rId2" Target="../notesSlides/notesSlide44.xml" Type="http://schemas.openxmlformats.org/officeDocument/2006/relationships/notesSlide"/><Relationship Id="rId1" Target="../slideLayouts/slideLayout3.xml" Type="http://schemas.openxmlformats.org/officeDocument/2006/relationships/slideLayout"/></Relationships>
</file>

<file path=ppt/slides/_rels/slide45.xml.rels><?xml version="1.0" encoding="UTF-8" standalone="yes"?><Relationships xmlns="http://schemas.openxmlformats.org/package/2006/relationships"><Relationship Id="rId3" Target="../media/image45.jpg" Type="http://schemas.openxmlformats.org/officeDocument/2006/relationships/image"/><Relationship Id="rId2" Target="../notesSlides/notesSlide45.xml" Type="http://schemas.openxmlformats.org/officeDocument/2006/relationships/notesSlide"/><Relationship Id="rId1" Target="../slideLayouts/slideLayout3.xml" Type="http://schemas.openxmlformats.org/officeDocument/2006/relationships/slideLayout"/></Relationships>
</file>

<file path=ppt/slides/_rels/slide46.xml.rels><?xml version="1.0" encoding="UTF-8" standalone="yes"?><Relationships xmlns="http://schemas.openxmlformats.org/package/2006/relationships"><Relationship Id="rId3" Target="../media/image44.jpg" Type="http://schemas.openxmlformats.org/officeDocument/2006/relationships/image"/><Relationship Id="rId2" Target="../notesSlides/notesSlide46.xml" Type="http://schemas.openxmlformats.org/officeDocument/2006/relationships/notesSlide"/><Relationship Id="rId1" Target="../slideLayouts/slideLayout3.xml" Type="http://schemas.openxmlformats.org/officeDocument/2006/relationships/slideLayout"/></Relationships>
</file>

<file path=ppt/slides/_rels/slide47.xml.rels><?xml version="1.0" encoding="UTF-8" standalone="yes"?><Relationships xmlns="http://schemas.openxmlformats.org/package/2006/relationships"><Relationship Id="rId3" Target="../media/image43.jpg" Type="http://schemas.openxmlformats.org/officeDocument/2006/relationships/image"/><Relationship Id="rId2" Target="../notesSlides/notesSlide47.xml" Type="http://schemas.openxmlformats.org/officeDocument/2006/relationships/notesSlide"/><Relationship Id="rId1" Target="../slideLayouts/slideLayout3.xml" Type="http://schemas.openxmlformats.org/officeDocument/2006/relationships/slideLayout"/></Relationships>
</file>

<file path=ppt/slides/_rels/slide48.xml.rels><?xml version="1.0" encoding="UTF-8" standalone="yes"?><Relationships xmlns="http://schemas.openxmlformats.org/package/2006/relationships"><Relationship Id="rId3" Target="../media/image46.jpg" Type="http://schemas.openxmlformats.org/officeDocument/2006/relationships/image"/><Relationship Id="rId2" Target="../notesSlides/notesSlide48.xml" Type="http://schemas.openxmlformats.org/officeDocument/2006/relationships/notesSlide"/><Relationship Id="rId1" Target="../slideLayouts/slideLayout3.xml" Type="http://schemas.openxmlformats.org/officeDocument/2006/relationships/slideLayout"/></Relationships>
</file>

<file path=ppt/slides/_rels/slide49.xml.rels><?xml version="1.0" encoding="UTF-8" standalone="yes"?><Relationships xmlns="http://schemas.openxmlformats.org/package/2006/relationships"><Relationship Id="rId3" Target="../media/image48.jpg" Type="http://schemas.openxmlformats.org/officeDocument/2006/relationships/image"/><Relationship Id="rId2" Target="../notesSlides/notesSlide49.xml" Type="http://schemas.openxmlformats.org/officeDocument/2006/relationships/notesSlide"/><Relationship Id="rId1" Target="../slideLayouts/slideLayout3.xml" Type="http://schemas.openxmlformats.org/officeDocument/2006/relationships/slideLayout"/></Relationships>
</file>

<file path=ppt/slides/_rels/slide5.xml.rels><?xml version="1.0" encoding="UTF-8" standalone="yes"?><Relationships xmlns="http://schemas.openxmlformats.org/package/2006/relationships"><Relationship Id="rId2" Target="../notesSlides/notesSlide5.xml" Type="http://schemas.openxmlformats.org/officeDocument/2006/relationships/notesSlide"/><Relationship Id="rId1" Target="../slideLayouts/slideLayout1.xml" Type="http://schemas.openxmlformats.org/officeDocument/2006/relationships/slideLayout"/></Relationships>
</file>

<file path=ppt/slides/_rels/slide50.xml.rels><?xml version="1.0" encoding="UTF-8" standalone="yes"?><Relationships xmlns="http://schemas.openxmlformats.org/package/2006/relationships"><Relationship Id="rId3" Target="../media/image47.jpg" Type="http://schemas.openxmlformats.org/officeDocument/2006/relationships/image"/><Relationship Id="rId2" Target="../notesSlides/notesSlide50.xml" Type="http://schemas.openxmlformats.org/officeDocument/2006/relationships/notesSlide"/><Relationship Id="rId1" Target="../slideLayouts/slideLayout3.xml" Type="http://schemas.openxmlformats.org/officeDocument/2006/relationships/slideLayout"/></Relationships>
</file>

<file path=ppt/slides/_rels/slide51.xml.rels><?xml version="1.0" encoding="UTF-8" standalone="yes"?><Relationships xmlns="http://schemas.openxmlformats.org/package/2006/relationships"><Relationship Id="rId3" Target="../media/image49.jpg" Type="http://schemas.openxmlformats.org/officeDocument/2006/relationships/image"/><Relationship Id="rId2" Target="../notesSlides/notesSlide51.xml" Type="http://schemas.openxmlformats.org/officeDocument/2006/relationships/notesSlide"/><Relationship Id="rId1" Target="../slideLayouts/slideLayout3.xml" Type="http://schemas.openxmlformats.org/officeDocument/2006/relationships/slideLayout"/></Relationships>
</file>

<file path=ppt/slides/_rels/slide52.xml.rels><?xml version="1.0" encoding="UTF-8" standalone="yes"?><Relationships xmlns="http://schemas.openxmlformats.org/package/2006/relationships"><Relationship Id="rId3" Target="../media/image53.jpg" Type="http://schemas.openxmlformats.org/officeDocument/2006/relationships/image"/><Relationship Id="rId2" Target="../notesSlides/notesSlide52.xml" Type="http://schemas.openxmlformats.org/officeDocument/2006/relationships/notesSlide"/><Relationship Id="rId1" Target="../slideLayouts/slideLayout3.xml" Type="http://schemas.openxmlformats.org/officeDocument/2006/relationships/slideLayout"/></Relationships>
</file>

<file path=ppt/slides/_rels/slide53.xml.rels><?xml version="1.0" encoding="UTF-8" standalone="yes"?><Relationships xmlns="http://schemas.openxmlformats.org/package/2006/relationships"><Relationship Id="rId3" Target="../media/image51.jpg" Type="http://schemas.openxmlformats.org/officeDocument/2006/relationships/image"/><Relationship Id="rId2" Target="../notesSlides/notesSlide53.xml" Type="http://schemas.openxmlformats.org/officeDocument/2006/relationships/notesSlide"/><Relationship Id="rId1" Target="../slideLayouts/slideLayout3.xml" Type="http://schemas.openxmlformats.org/officeDocument/2006/relationships/slideLayout"/></Relationships>
</file>

<file path=ppt/slides/_rels/slide54.xml.rels><?xml version="1.0" encoding="UTF-8" standalone="yes"?><Relationships xmlns="http://schemas.openxmlformats.org/package/2006/relationships"><Relationship Id="rId3" Target="../media/image52.jpg" Type="http://schemas.openxmlformats.org/officeDocument/2006/relationships/image"/><Relationship Id="rId2" Target="../notesSlides/notesSlide54.xml" Type="http://schemas.openxmlformats.org/officeDocument/2006/relationships/notesSlide"/><Relationship Id="rId1" Target="../slideLayouts/slideLayout3.xml" Type="http://schemas.openxmlformats.org/officeDocument/2006/relationships/slideLayout"/></Relationships>
</file>

<file path=ppt/slides/_rels/slide55.xml.rels><?xml version="1.0" encoding="UTF-8" standalone="yes"?><Relationships xmlns="http://schemas.openxmlformats.org/package/2006/relationships"><Relationship Id="rId3" Target="../media/image55.jpg" Type="http://schemas.openxmlformats.org/officeDocument/2006/relationships/image"/><Relationship Id="rId2" Target="../notesSlides/notesSlide55.xml" Type="http://schemas.openxmlformats.org/officeDocument/2006/relationships/notesSlide"/><Relationship Id="rId1" Target="../slideLayouts/slideLayout3.xml" Type="http://schemas.openxmlformats.org/officeDocument/2006/relationships/slideLayout"/></Relationships>
</file>

<file path=ppt/slides/_rels/slide56.xml.rels><?xml version="1.0" encoding="UTF-8" standalone="yes"?><Relationships xmlns="http://schemas.openxmlformats.org/package/2006/relationships"><Relationship Id="rId3" Target="../media/image54.jpg" Type="http://schemas.openxmlformats.org/officeDocument/2006/relationships/image"/><Relationship Id="rId2" Target="../notesSlides/notesSlide56.xml" Type="http://schemas.openxmlformats.org/officeDocument/2006/relationships/notesSlide"/><Relationship Id="rId1" Target="../slideLayouts/slideLayout3.xml" Type="http://schemas.openxmlformats.org/officeDocument/2006/relationships/slideLayout"/></Relationships>
</file>

<file path=ppt/slides/_rels/slide57.xml.rels><?xml version="1.0" encoding="UTF-8" standalone="yes"?><Relationships xmlns="http://schemas.openxmlformats.org/package/2006/relationships"><Relationship Id="rId3" Target="../media/image56.jpg" Type="http://schemas.openxmlformats.org/officeDocument/2006/relationships/image"/><Relationship Id="rId2" Target="../notesSlides/notesSlide57.xml" Type="http://schemas.openxmlformats.org/officeDocument/2006/relationships/notesSlide"/><Relationship Id="rId1" Target="../slideLayouts/slideLayout3.xml" Type="http://schemas.openxmlformats.org/officeDocument/2006/relationships/slideLayout"/></Relationships>
</file>

<file path=ppt/slides/_rels/slide58.xml.rels><?xml version="1.0" encoding="UTF-8" standalone="yes"?><Relationships xmlns="http://schemas.openxmlformats.org/package/2006/relationships"><Relationship Id="rId3" Target="../media/image78.jpg" Type="http://schemas.openxmlformats.org/officeDocument/2006/relationships/image"/><Relationship Id="rId2" Target="../notesSlides/notesSlide58.xml" Type="http://schemas.openxmlformats.org/officeDocument/2006/relationships/notesSlide"/><Relationship Id="rId1" Target="../slideLayouts/slideLayout3.xml" Type="http://schemas.openxmlformats.org/officeDocument/2006/relationships/slideLayout"/></Relationships>
</file>

<file path=ppt/slides/_rels/slide59.xml.rels><?xml version="1.0" encoding="UTF-8" standalone="yes"?><Relationships xmlns="http://schemas.openxmlformats.org/package/2006/relationships"><Relationship Id="rId3" Target="../media/image57.jpg" Type="http://schemas.openxmlformats.org/officeDocument/2006/relationships/image"/><Relationship Id="rId2" Target="../notesSlides/notesSlide59.xml" Type="http://schemas.openxmlformats.org/officeDocument/2006/relationships/notesSlide"/><Relationship Id="rId1" Target="../slideLayouts/slideLayout3.xml" Type="http://schemas.openxmlformats.org/officeDocument/2006/relationships/slideLayout"/></Relationships>
</file>

<file path=ppt/slides/_rels/slide6.xml.rels><?xml version="1.0" encoding="UTF-8" standalone="yes"?><Relationships xmlns="http://schemas.openxmlformats.org/package/2006/relationships"><Relationship Id="rId3" Target="../media/image2.jpg" Type="http://schemas.openxmlformats.org/officeDocument/2006/relationships/image"/><Relationship Id="rId2" Target="../notesSlides/notesSlide6.xml" Type="http://schemas.openxmlformats.org/officeDocument/2006/relationships/notesSlide"/><Relationship Id="rId1" Target="../slideLayouts/slideLayout1.xml" Type="http://schemas.openxmlformats.org/officeDocument/2006/relationships/slideLayout"/></Relationships>
</file>

<file path=ppt/slides/_rels/slide60.xml.rels><?xml version="1.0" encoding="UTF-8" standalone="yes"?><Relationships xmlns="http://schemas.openxmlformats.org/package/2006/relationships"><Relationship Id="rId3" Target="../media/image60.jpg" Type="http://schemas.openxmlformats.org/officeDocument/2006/relationships/image"/><Relationship Id="rId2" Target="../notesSlides/notesSlide60.xml" Type="http://schemas.openxmlformats.org/officeDocument/2006/relationships/notesSlide"/><Relationship Id="rId1" Target="../slideLayouts/slideLayout3.xml" Type="http://schemas.openxmlformats.org/officeDocument/2006/relationships/slideLayout"/></Relationships>
</file>

<file path=ppt/slides/_rels/slide61.xml.rels><?xml version="1.0" encoding="UTF-8" standalone="yes"?><Relationships xmlns="http://schemas.openxmlformats.org/package/2006/relationships"><Relationship Id="rId3" Target="../media/image59.jpg" Type="http://schemas.openxmlformats.org/officeDocument/2006/relationships/image"/><Relationship Id="rId2" Target="../notesSlides/notesSlide61.xml" Type="http://schemas.openxmlformats.org/officeDocument/2006/relationships/notesSlide"/><Relationship Id="rId1" Target="../slideLayouts/slideLayout3.xml" Type="http://schemas.openxmlformats.org/officeDocument/2006/relationships/slideLayout"/></Relationships>
</file>

<file path=ppt/slides/_rels/slide62.xml.rels><?xml version="1.0" encoding="UTF-8" standalone="yes"?><Relationships xmlns="http://schemas.openxmlformats.org/package/2006/relationships"><Relationship Id="rId3" Target="../media/image61.jpg" Type="http://schemas.openxmlformats.org/officeDocument/2006/relationships/image"/><Relationship Id="rId2" Target="../notesSlides/notesSlide62.xml" Type="http://schemas.openxmlformats.org/officeDocument/2006/relationships/notesSlide"/><Relationship Id="rId1" Target="../slideLayouts/slideLayout3.xml" Type="http://schemas.openxmlformats.org/officeDocument/2006/relationships/slideLayout"/></Relationships>
</file>

<file path=ppt/slides/_rels/slide63.xml.rels><?xml version="1.0" encoding="UTF-8" standalone="yes"?><Relationships xmlns="http://schemas.openxmlformats.org/package/2006/relationships"><Relationship Id="rId3" Target="../media/image58.jpg" Type="http://schemas.openxmlformats.org/officeDocument/2006/relationships/image"/><Relationship Id="rId2" Target="../notesSlides/notesSlide63.xml" Type="http://schemas.openxmlformats.org/officeDocument/2006/relationships/notesSlide"/><Relationship Id="rId1" Target="../slideLayouts/slideLayout3.xml" Type="http://schemas.openxmlformats.org/officeDocument/2006/relationships/slideLayout"/></Relationships>
</file>

<file path=ppt/slides/_rels/slide64.xml.rels><?xml version="1.0" encoding="UTF-8" standalone="yes"?><Relationships xmlns="http://schemas.openxmlformats.org/package/2006/relationships"><Relationship Id="rId3" Target="../media/image62.jpg" Type="http://schemas.openxmlformats.org/officeDocument/2006/relationships/image"/><Relationship Id="rId2" Target="../notesSlides/notesSlide64.xml" Type="http://schemas.openxmlformats.org/officeDocument/2006/relationships/notesSlide"/><Relationship Id="rId1" Target="../slideLayouts/slideLayout3.xml" Type="http://schemas.openxmlformats.org/officeDocument/2006/relationships/slideLayout"/></Relationships>
</file>

<file path=ppt/slides/_rels/slide65.xml.rels><?xml version="1.0" encoding="UTF-8" standalone="yes"?><Relationships xmlns="http://schemas.openxmlformats.org/package/2006/relationships"><Relationship Id="rId3" Target="../media/image65.jpg" Type="http://schemas.openxmlformats.org/officeDocument/2006/relationships/image"/><Relationship Id="rId2" Target="../notesSlides/notesSlide65.xml" Type="http://schemas.openxmlformats.org/officeDocument/2006/relationships/notesSlide"/><Relationship Id="rId1" Target="../slideLayouts/slideLayout3.xml" Type="http://schemas.openxmlformats.org/officeDocument/2006/relationships/slideLayout"/></Relationships>
</file>

<file path=ppt/slides/_rels/slide66.xml.rels><?xml version="1.0" encoding="UTF-8" standalone="yes"?><Relationships xmlns="http://schemas.openxmlformats.org/package/2006/relationships"><Relationship Id="rId3" Target="../media/image64.jpg" Type="http://schemas.openxmlformats.org/officeDocument/2006/relationships/image"/><Relationship Id="rId2" Target="../notesSlides/notesSlide66.xml" Type="http://schemas.openxmlformats.org/officeDocument/2006/relationships/notesSlide"/><Relationship Id="rId1" Target="../slideLayouts/slideLayout3.xml" Type="http://schemas.openxmlformats.org/officeDocument/2006/relationships/slideLayout"/></Relationships>
</file>

<file path=ppt/slides/_rels/slide67.xml.rels><?xml version="1.0" encoding="UTF-8" standalone="yes"?><Relationships xmlns="http://schemas.openxmlformats.org/package/2006/relationships"><Relationship Id="rId3" Target="../media/image63.jpg" Type="http://schemas.openxmlformats.org/officeDocument/2006/relationships/image"/><Relationship Id="rId2" Target="../notesSlides/notesSlide67.xml" Type="http://schemas.openxmlformats.org/officeDocument/2006/relationships/notesSlide"/><Relationship Id="rId1" Target="../slideLayouts/slideLayout3.xml" Type="http://schemas.openxmlformats.org/officeDocument/2006/relationships/slideLayout"/></Relationships>
</file>

<file path=ppt/slides/_rels/slide68.xml.rels><?xml version="1.0" encoding="UTF-8" standalone="yes"?><Relationships xmlns="http://schemas.openxmlformats.org/package/2006/relationships"><Relationship Id="rId3" Target="../media/image80.jpg" Type="http://schemas.openxmlformats.org/officeDocument/2006/relationships/image"/><Relationship Id="rId2" Target="../notesSlides/notesSlide68.xml" Type="http://schemas.openxmlformats.org/officeDocument/2006/relationships/notesSlide"/><Relationship Id="rId1" Target="../slideLayouts/slideLayout3.xml" Type="http://schemas.openxmlformats.org/officeDocument/2006/relationships/slideLayout"/></Relationships>
</file>

<file path=ppt/slides/_rels/slide69.xml.rels><?xml version="1.0" encoding="UTF-8" standalone="yes"?><Relationships xmlns="http://schemas.openxmlformats.org/package/2006/relationships"><Relationship Id="rId3" Target="../media/image67.jpg" Type="http://schemas.openxmlformats.org/officeDocument/2006/relationships/image"/><Relationship Id="rId2" Target="../notesSlides/notesSlide69.xml" Type="http://schemas.openxmlformats.org/officeDocument/2006/relationships/notesSlide"/><Relationship Id="rId1" Target="../slideLayouts/slideLayout3.xml" Type="http://schemas.openxmlformats.org/officeDocument/2006/relationships/slideLayout"/></Relationships>
</file>

<file path=ppt/slides/_rels/slide7.xml.rels><?xml version="1.0" encoding="UTF-8" standalone="yes"?><Relationships xmlns="http://schemas.openxmlformats.org/package/2006/relationships"><Relationship Id="rId3" Target="../media/image8.jpg" Type="http://schemas.openxmlformats.org/officeDocument/2006/relationships/image"/><Relationship Id="rId2" Target="../notesSlides/notesSlide7.xml" Type="http://schemas.openxmlformats.org/officeDocument/2006/relationships/notesSlide"/><Relationship Id="rId1" Target="../slideLayouts/slideLayout1.xml" Type="http://schemas.openxmlformats.org/officeDocument/2006/relationships/slideLayout"/></Relationships>
</file>

<file path=ppt/slides/_rels/slide70.xml.rels><?xml version="1.0" encoding="UTF-8" standalone="yes"?><Relationships xmlns="http://schemas.openxmlformats.org/package/2006/relationships"><Relationship Id="rId3" Target="../media/image70.jpg" Type="http://schemas.openxmlformats.org/officeDocument/2006/relationships/image"/><Relationship Id="rId2" Target="../notesSlides/notesSlide70.xml" Type="http://schemas.openxmlformats.org/officeDocument/2006/relationships/notesSlide"/><Relationship Id="rId1" Target="../slideLayouts/slideLayout3.xml" Type="http://schemas.openxmlformats.org/officeDocument/2006/relationships/slideLayout"/></Relationships>
</file>

<file path=ppt/slides/_rels/slide71.xml.rels><?xml version="1.0" encoding="UTF-8" standalone="yes"?><Relationships xmlns="http://schemas.openxmlformats.org/package/2006/relationships"><Relationship Id="rId3" Target="../media/image79.jpg" Type="http://schemas.openxmlformats.org/officeDocument/2006/relationships/image"/><Relationship Id="rId2" Target="../notesSlides/notesSlide71.xml" Type="http://schemas.openxmlformats.org/officeDocument/2006/relationships/notesSlide"/><Relationship Id="rId1" Target="../slideLayouts/slideLayout3.xml" Type="http://schemas.openxmlformats.org/officeDocument/2006/relationships/slideLayout"/></Relationships>
</file>

<file path=ppt/slides/_rels/slide72.xml.rels><?xml version="1.0" encoding="UTF-8" standalone="yes"?><Relationships xmlns="http://schemas.openxmlformats.org/package/2006/relationships"><Relationship Id="rId3" Target="../media/image72.jpg" Type="http://schemas.openxmlformats.org/officeDocument/2006/relationships/image"/><Relationship Id="rId2" Target="../notesSlides/notesSlide72.xml" Type="http://schemas.openxmlformats.org/officeDocument/2006/relationships/notesSlide"/><Relationship Id="rId1" Target="../slideLayouts/slideLayout3.xml" Type="http://schemas.openxmlformats.org/officeDocument/2006/relationships/slideLayout"/></Relationships>
</file>

<file path=ppt/slides/_rels/slide73.xml.rels><?xml version="1.0" encoding="UTF-8" standalone="yes"?><Relationships xmlns="http://schemas.openxmlformats.org/package/2006/relationships"><Relationship Id="rId3" Target="../media/image66.jpg" Type="http://schemas.openxmlformats.org/officeDocument/2006/relationships/image"/><Relationship Id="rId2" Target="../notesSlides/notesSlide73.xml" Type="http://schemas.openxmlformats.org/officeDocument/2006/relationships/notesSlide"/><Relationship Id="rId1" Target="../slideLayouts/slideLayout3.xml" Type="http://schemas.openxmlformats.org/officeDocument/2006/relationships/slideLayout"/></Relationships>
</file>

<file path=ppt/slides/_rels/slide74.xml.rels><?xml version="1.0" encoding="UTF-8" standalone="yes"?><Relationships xmlns="http://schemas.openxmlformats.org/package/2006/relationships"><Relationship Id="rId3" Target="../media/image71.jpg" Type="http://schemas.openxmlformats.org/officeDocument/2006/relationships/image"/><Relationship Id="rId2" Target="../notesSlides/notesSlide74.xml" Type="http://schemas.openxmlformats.org/officeDocument/2006/relationships/notesSlide"/><Relationship Id="rId1" Target="../slideLayouts/slideLayout3.xml" Type="http://schemas.openxmlformats.org/officeDocument/2006/relationships/slideLayout"/></Relationships>
</file>

<file path=ppt/slides/_rels/slide75.xml.rels><?xml version="1.0" encoding="UTF-8" standalone="yes"?><Relationships xmlns="http://schemas.openxmlformats.org/package/2006/relationships"><Relationship Id="rId3" Target="../media/image68.jpg" Type="http://schemas.openxmlformats.org/officeDocument/2006/relationships/image"/><Relationship Id="rId2" Target="../notesSlides/notesSlide75.xml" Type="http://schemas.openxmlformats.org/officeDocument/2006/relationships/notesSlide"/><Relationship Id="rId1" Target="../slideLayouts/slideLayout3.xml" Type="http://schemas.openxmlformats.org/officeDocument/2006/relationships/slideLayout"/></Relationships>
</file>

<file path=ppt/slides/_rels/slide76.xml.rels><?xml version="1.0" encoding="UTF-8" standalone="yes"?><Relationships xmlns="http://schemas.openxmlformats.org/package/2006/relationships"><Relationship Id="rId3" Target="../media/image69.jpg" Type="http://schemas.openxmlformats.org/officeDocument/2006/relationships/image"/><Relationship Id="rId2" Target="../notesSlides/notesSlide76.xml" Type="http://schemas.openxmlformats.org/officeDocument/2006/relationships/notesSlide"/><Relationship Id="rId1" Target="../slideLayouts/slideLayout3.xml" Type="http://schemas.openxmlformats.org/officeDocument/2006/relationships/slideLayout"/></Relationships>
</file>

<file path=ppt/slides/_rels/slide77.xml.rels><?xml version="1.0" encoding="UTF-8" standalone="yes"?><Relationships xmlns="http://schemas.openxmlformats.org/package/2006/relationships"><Relationship Id="rId2" Target="../notesSlides/notesSlide77.xml" Type="http://schemas.openxmlformats.org/officeDocument/2006/relationships/notesSlide"/><Relationship Id="rId1" Target="../slideLayouts/slideLayout3.xml" Type="http://schemas.openxmlformats.org/officeDocument/2006/relationships/slideLayout"/></Relationships>
</file>

<file path=ppt/slides/_rels/slide78.xml.rels><?xml version="1.0" encoding="UTF-8" standalone="yes"?><Relationships xmlns="http://schemas.openxmlformats.org/package/2006/relationships"><Relationship Id="rId3" Target="../media/image73.jpg" Type="http://schemas.openxmlformats.org/officeDocument/2006/relationships/image"/><Relationship Id="rId2" Target="../notesSlides/notesSlide78.xml" Type="http://schemas.openxmlformats.org/officeDocument/2006/relationships/notesSlide"/><Relationship Id="rId1" Target="../slideLayouts/slideLayout3.xml" Type="http://schemas.openxmlformats.org/officeDocument/2006/relationships/slideLayout"/></Relationships>
</file>

<file path=ppt/slides/_rels/slide79.xml.rels><?xml version="1.0" encoding="UTF-8" standalone="yes"?><Relationships xmlns="http://schemas.openxmlformats.org/package/2006/relationships"><Relationship Id="rId3" Target="../media/image74.jpg" Type="http://schemas.openxmlformats.org/officeDocument/2006/relationships/image"/><Relationship Id="rId2" Target="../notesSlides/notesSlide79.xml" Type="http://schemas.openxmlformats.org/officeDocument/2006/relationships/notesSlide"/><Relationship Id="rId1" Target="../slideLayouts/slideLayout3.xml" Type="http://schemas.openxmlformats.org/officeDocument/2006/relationships/slideLayout"/></Relationships>
</file>

<file path=ppt/slides/_rels/slide8.xml.rels><?xml version="1.0" encoding="UTF-8" standalone="yes"?><Relationships xmlns="http://schemas.openxmlformats.org/package/2006/relationships"><Relationship Id="rId3" Target="../media/image3.jpg" Type="http://schemas.openxmlformats.org/officeDocument/2006/relationships/image"/><Relationship Id="rId2" Target="../notesSlides/notesSlide8.xml" Type="http://schemas.openxmlformats.org/officeDocument/2006/relationships/notesSlide"/><Relationship Id="rId1" Target="../slideLayouts/slideLayout1.xml" Type="http://schemas.openxmlformats.org/officeDocument/2006/relationships/slideLayout"/></Relationships>
</file>

<file path=ppt/slides/_rels/slide80.xml.rels><?xml version="1.0" encoding="UTF-8" standalone="yes"?><Relationships xmlns="http://schemas.openxmlformats.org/package/2006/relationships"><Relationship Id="rId3" Target="../media/image76.jpg" Type="http://schemas.openxmlformats.org/officeDocument/2006/relationships/image"/><Relationship Id="rId2" Target="../notesSlides/notesSlide80.xml" Type="http://schemas.openxmlformats.org/officeDocument/2006/relationships/notesSlide"/><Relationship Id="rId1" Target="../slideLayouts/slideLayout3.xml" Type="http://schemas.openxmlformats.org/officeDocument/2006/relationships/slideLayout"/></Relationships>
</file>

<file path=ppt/slides/_rels/slide81.xml.rels><?xml version="1.0" encoding="UTF-8" standalone="yes"?><Relationships xmlns="http://schemas.openxmlformats.org/package/2006/relationships"><Relationship Id="rId3" Target="../media/image75.jpg" Type="http://schemas.openxmlformats.org/officeDocument/2006/relationships/image"/><Relationship Id="rId2" Target="../notesSlides/notesSlide81.xml" Type="http://schemas.openxmlformats.org/officeDocument/2006/relationships/notesSlide"/><Relationship Id="rId1" Target="../slideLayouts/slideLayout3.xml" Type="http://schemas.openxmlformats.org/officeDocument/2006/relationships/slideLayout"/></Relationships>
</file>

<file path=ppt/slides/_rels/slide82.xml.rels><?xml version="1.0" encoding="UTF-8" standalone="yes"?><Relationships xmlns="http://schemas.openxmlformats.org/package/2006/relationships"><Relationship Id="rId3" Target="../media/image77.jpg" Type="http://schemas.openxmlformats.org/officeDocument/2006/relationships/image"/><Relationship Id="rId2" Target="../notesSlides/notesSlide82.xml" Type="http://schemas.openxmlformats.org/officeDocument/2006/relationships/notesSlide"/><Relationship Id="rId1" Target="../slideLayouts/slideLayout3.xml" Type="http://schemas.openxmlformats.org/officeDocument/2006/relationships/slideLayout"/></Relationships>
</file>

<file path=ppt/slides/_rels/slide83.xml.rels><?xml version="1.0" encoding="UTF-8" standalone="yes"?><Relationships xmlns="http://schemas.openxmlformats.org/package/2006/relationships"><Relationship Id="rId2" Target="../notesSlides/notesSlide83.xml" Type="http://schemas.openxmlformats.org/officeDocument/2006/relationships/notesSlide"/><Relationship Id="rId1" Target="../slideLayouts/slideLayout3.xml" Type="http://schemas.openxmlformats.org/officeDocument/2006/relationships/slideLayout"/></Relationships>
</file>

<file path=ppt/slides/_rels/slide84.xml.rels><?xml version="1.0" encoding="UTF-8" standalone="yes"?><Relationships xmlns="http://schemas.openxmlformats.org/package/2006/relationships"><Relationship Id="rId2" Target="../notesSlides/notesSlide84.xml" Type="http://schemas.openxmlformats.org/officeDocument/2006/relationships/notesSlide"/><Relationship Id="rId1" Target="../slideLayouts/slideLayout3.xml" Type="http://schemas.openxmlformats.org/officeDocument/2006/relationships/slideLayout"/></Relationships>
</file>

<file path=ppt/slides/_rels/slide9.xml.rels><?xml version="1.0" encoding="UTF-8" standalone="yes"?><Relationships xmlns="http://schemas.openxmlformats.org/package/2006/relationships"><Relationship Id="rId3" Target="../media/image5.jpg" Type="http://schemas.openxmlformats.org/officeDocument/2006/relationships/image"/><Relationship Id="rId2" Target="../notesSlides/notesSlide9.xml" Type="http://schemas.openxmlformats.org/officeDocument/2006/relationships/notesSlide"/><Relationship Id="rId1" Target="../slideLayouts/slideLayout1.xml" Type="http://schemas.openxmlformats.org/officeDocument/2006/relationships/slideLayout"/></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311700" y="60725"/>
            <a:ext cx="8550600" cy="1653900"/>
          </a:xfrm>
          <a:prstGeom prst="rect">
            <a:avLst/>
          </a:prstGeom>
        </p:spPr>
        <p:txBody>
          <a:bodyPr anchor="b" anchorCtr="0" bIns="91425" lIns="91425" numCol="1" rIns="91425" tIns="91425" wrap="square">
            <a:noAutofit/>
          </a:bodyPr>
          <a:lstStyle/>
          <a:p>
            <a:pPr algn="ctr" lvl="0">
              <a:spcBef>
                <a:spcPts val="0"/>
              </a:spcBef>
              <a:buNone/>
            </a:pPr>
            <a:r>
              <a:rPr altLang="en" lang="en"/>
              <a:t>Images from the</a:t>
            </a:r>
          </a:p>
          <a:p>
            <a:pPr algn="ctr" lvl="0" rtl="0">
              <a:spcBef>
                <a:spcPts val="0"/>
              </a:spcBef>
              <a:buNone/>
            </a:pPr>
            <a:r>
              <a:rPr altLang="en" lang="en"/>
              <a:t> Etna School </a:t>
            </a:r>
          </a:p>
        </p:txBody>
      </p:sp>
      <p:sp>
        <p:nvSpPr>
          <p:cNvPr id="55" name="Shape 55"/>
          <p:cNvSpPr txBox="1"/>
          <p:nvPr>
            <p:ph idx="1" type="subTitle"/>
          </p:nvPr>
        </p:nvSpPr>
        <p:spPr>
          <a:xfrm>
            <a:off x="350550" y="4034125"/>
            <a:ext cx="8550600" cy="983100"/>
          </a:xfrm>
          <a:prstGeom prst="rect">
            <a:avLst/>
          </a:prstGeom>
        </p:spPr>
        <p:txBody>
          <a:bodyPr anchor="t" anchorCtr="0" bIns="91425" lIns="91425" numCol="1" rIns="91425" tIns="91425" wrap="square">
            <a:noAutofit/>
          </a:bodyPr>
          <a:lstStyle/>
          <a:p>
            <a:pPr lvl="0">
              <a:spcBef>
                <a:spcPts val="0"/>
              </a:spcBef>
              <a:buNone/>
            </a:pPr>
            <a:r>
              <a:t/>
            </a:r>
            <a:endParaRPr/>
          </a:p>
          <a:p>
            <a:pPr algn="ctr" lvl="0">
              <a:spcBef>
                <a:spcPts val="0"/>
              </a:spcBef>
              <a:buNone/>
            </a:pPr>
            <a:r>
              <a:rPr altLang="en" lang="en">
                <a:solidFill>
                  <a:srgbClr val="000000"/>
                </a:solidFill>
              </a:rPr>
              <a:t>Barbara Prince and Josh Murphy</a:t>
            </a:r>
          </a:p>
        </p:txBody>
      </p:sp>
      <p:sp>
        <p:nvSpPr>
          <p:cNvPr id="56" name="Shape 56"/>
          <p:cNvSpPr txBox="1"/>
          <p:nvPr/>
        </p:nvSpPr>
        <p:spPr>
          <a:xfrm>
            <a:off x="1449750" y="2244000"/>
            <a:ext cx="7097400" cy="1525500"/>
          </a:xfrm>
          <a:prstGeom prst="rect">
            <a:avLst/>
          </a:prstGeom>
          <a:noFill/>
          <a:ln>
            <a:noFill/>
          </a:ln>
        </p:spPr>
        <p:txBody>
          <a:bodyPr anchor="t" anchorCtr="0" bIns="91425" lIns="91425" numCol="1" rIns="91425" tIns="91425" wrap="square">
            <a:noAutofit/>
          </a:bodyPr>
          <a:lstStyle/>
          <a:p>
            <a:pPr algn="ctr" lvl="0">
              <a:spcBef>
                <a:spcPts val="0"/>
              </a:spcBef>
              <a:buNone/>
            </a:pPr>
            <a:r>
              <a:rPr altLang="en" lang="en" sz="4800"/>
              <a:t>A History and Reminiscences</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Shape 109"/>
          <p:cNvSpPr txBox="1"/>
          <p:nvPr>
            <p:ph idx="1" type="subTitle"/>
          </p:nvPr>
        </p:nvSpPr>
        <p:spPr>
          <a:xfrm>
            <a:off x="1064963" y="4462775"/>
            <a:ext cx="6569100" cy="4992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Possibly</a:t>
            </a:r>
            <a:r>
              <a:rPr altLang="en" lang="en" sz="1800">
                <a:solidFill>
                  <a:srgbClr val="000000"/>
                </a:solidFill>
              </a:rPr>
              <a:t> 1908.  Jay Barrett’s </a:t>
            </a:r>
            <a:r>
              <a:rPr altLang="en" i="1" lang="en" sz="1800">
                <a:solidFill>
                  <a:srgbClr val="000000"/>
                </a:solidFill>
              </a:rPr>
              <a:t>Hanover, NH, Vol. II</a:t>
            </a:r>
          </a:p>
        </p:txBody>
      </p:sp>
      <p:pic>
        <p:nvPicPr>
          <p:cNvPr descr="Hayes1.tif" id="110" name="Shape 110"/>
          <p:cNvPicPr preferRelativeResize="0"/>
          <p:nvPr/>
        </p:nvPicPr>
        <p:blipFill>
          <a:blip r:embed="rId3">
            <a:alphaModFix/>
          </a:blip>
          <a:stretch>
            <a:fillRect/>
          </a:stretch>
        </p:blipFill>
        <p:spPr>
          <a:xfrm>
            <a:off x="1064962" y="222000"/>
            <a:ext cx="6569124" cy="41474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idx="1" type="subTitle"/>
          </p:nvPr>
        </p:nvSpPr>
        <p:spPr>
          <a:xfrm>
            <a:off x="177725" y="4215850"/>
            <a:ext cx="8343900" cy="4839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Etna School House in distance, Dean Hoyt, J.D. Bridgman</a:t>
            </a:r>
          </a:p>
        </p:txBody>
      </p:sp>
      <p:pic>
        <p:nvPicPr>
          <p:cNvPr id="116" name="Shape 116"/>
          <p:cNvPicPr preferRelativeResize="0"/>
          <p:nvPr/>
        </p:nvPicPr>
        <p:blipFill>
          <a:blip r:embed="rId3">
            <a:alphaModFix/>
          </a:blip>
          <a:stretch>
            <a:fillRect/>
          </a:stretch>
        </p:blipFill>
        <p:spPr>
          <a:xfrm>
            <a:off x="871400" y="218750"/>
            <a:ext cx="6733525" cy="38645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Shape 121"/>
          <p:cNvSpPr txBox="1"/>
          <p:nvPr>
            <p:ph idx="1" type="subTitle"/>
          </p:nvPr>
        </p:nvSpPr>
        <p:spPr>
          <a:xfrm>
            <a:off x="378050" y="4406350"/>
            <a:ext cx="8368500" cy="4815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List of Etna School Teachers </a:t>
            </a:r>
          </a:p>
        </p:txBody>
      </p:sp>
      <p:pic>
        <p:nvPicPr>
          <p:cNvPr id="122" name="Shape 122"/>
          <p:cNvPicPr preferRelativeResize="0"/>
          <p:nvPr/>
        </p:nvPicPr>
        <p:blipFill>
          <a:blip r:embed="rId3">
            <a:alphaModFix/>
          </a:blip>
          <a:stretch>
            <a:fillRect/>
          </a:stretch>
        </p:blipFill>
        <p:spPr>
          <a:xfrm>
            <a:off x="1138025" y="193800"/>
            <a:ext cx="2926292" cy="3790326"/>
          </a:xfrm>
          <a:prstGeom prst="rect">
            <a:avLst/>
          </a:prstGeom>
          <a:noFill/>
          <a:ln>
            <a:noFill/>
          </a:ln>
        </p:spPr>
      </p:pic>
      <p:pic>
        <p:nvPicPr>
          <p:cNvPr id="123" name="Shape 123"/>
          <p:cNvPicPr preferRelativeResize="0"/>
          <p:nvPr/>
        </p:nvPicPr>
        <p:blipFill>
          <a:blip r:embed="rId4">
            <a:alphaModFix/>
          </a:blip>
          <a:stretch>
            <a:fillRect/>
          </a:stretch>
        </p:blipFill>
        <p:spPr>
          <a:xfrm>
            <a:off x="4929042" y="235225"/>
            <a:ext cx="2925077" cy="3790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ph idx="1" type="subTitle"/>
          </p:nvPr>
        </p:nvSpPr>
        <p:spPr>
          <a:xfrm>
            <a:off x="201075" y="4389775"/>
            <a:ext cx="8479200" cy="4536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List of Etna School Teachers</a:t>
            </a:r>
          </a:p>
        </p:txBody>
      </p:sp>
      <p:pic>
        <p:nvPicPr>
          <p:cNvPr id="129" name="Shape 129"/>
          <p:cNvPicPr preferRelativeResize="0"/>
          <p:nvPr/>
        </p:nvPicPr>
        <p:blipFill>
          <a:blip r:embed="rId3">
            <a:alphaModFix/>
          </a:blip>
          <a:stretch>
            <a:fillRect/>
          </a:stretch>
        </p:blipFill>
        <p:spPr>
          <a:xfrm>
            <a:off x="1336825" y="168950"/>
            <a:ext cx="2879934" cy="3746080"/>
          </a:xfrm>
          <a:prstGeom prst="rect">
            <a:avLst/>
          </a:prstGeom>
          <a:noFill/>
          <a:ln>
            <a:noFill/>
          </a:ln>
        </p:spPr>
      </p:pic>
      <p:pic>
        <p:nvPicPr>
          <p:cNvPr id="130" name="Shape 130"/>
          <p:cNvPicPr preferRelativeResize="0"/>
          <p:nvPr/>
        </p:nvPicPr>
        <p:blipFill>
          <a:blip r:embed="rId4">
            <a:alphaModFix/>
          </a:blip>
          <a:stretch>
            <a:fillRect/>
          </a:stretch>
        </p:blipFill>
        <p:spPr>
          <a:xfrm>
            <a:off x="4998634" y="168950"/>
            <a:ext cx="2894696" cy="37460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txBox="1"/>
          <p:nvPr>
            <p:ph idx="1" type="subTitle"/>
          </p:nvPr>
        </p:nvSpPr>
        <p:spPr>
          <a:xfrm>
            <a:off x="201075" y="4406350"/>
            <a:ext cx="8371500" cy="4923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Monthly School Reports</a:t>
            </a:r>
          </a:p>
        </p:txBody>
      </p:sp>
      <p:pic>
        <p:nvPicPr>
          <p:cNvPr id="136" name="Shape 136"/>
          <p:cNvPicPr preferRelativeResize="0"/>
          <p:nvPr/>
        </p:nvPicPr>
        <p:blipFill>
          <a:blip r:embed="rId3">
            <a:alphaModFix/>
          </a:blip>
          <a:stretch>
            <a:fillRect/>
          </a:stretch>
        </p:blipFill>
        <p:spPr>
          <a:xfrm>
            <a:off x="1784075" y="202100"/>
            <a:ext cx="2555099" cy="4006306"/>
          </a:xfrm>
          <a:prstGeom prst="rect">
            <a:avLst/>
          </a:prstGeom>
          <a:noFill/>
          <a:ln>
            <a:noFill/>
          </a:ln>
        </p:spPr>
      </p:pic>
      <p:pic>
        <p:nvPicPr>
          <p:cNvPr id="137" name="Shape 137"/>
          <p:cNvPicPr preferRelativeResize="0"/>
          <p:nvPr/>
        </p:nvPicPr>
        <p:blipFill>
          <a:blip r:embed="rId4">
            <a:alphaModFix/>
          </a:blip>
          <a:stretch>
            <a:fillRect/>
          </a:stretch>
        </p:blipFill>
        <p:spPr>
          <a:xfrm>
            <a:off x="4832975" y="202100"/>
            <a:ext cx="2555099" cy="40062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descr="Graduation - Cover.JPG" id="142" name="Shape 142"/>
          <p:cNvPicPr preferRelativeResize="0"/>
          <p:nvPr/>
        </p:nvPicPr>
        <p:blipFill>
          <a:blip r:embed="rId3">
            <a:alphaModFix/>
          </a:blip>
          <a:stretch>
            <a:fillRect/>
          </a:stretch>
        </p:blipFill>
        <p:spPr>
          <a:xfrm>
            <a:off x="1056109" y="0"/>
            <a:ext cx="7031782"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descr="Graduation - Inside.JPG" id="147" name="Shape 147"/>
          <p:cNvPicPr preferRelativeResize="0"/>
          <p:nvPr/>
        </p:nvPicPr>
        <p:blipFill>
          <a:blip r:embed="rId3">
            <a:alphaModFix/>
          </a:blip>
          <a:stretch>
            <a:fillRect/>
          </a:stretch>
        </p:blipFill>
        <p:spPr>
          <a:xfrm>
            <a:off x="732981" y="0"/>
            <a:ext cx="7678036" cy="51434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idx="1" type="subTitle"/>
          </p:nvPr>
        </p:nvSpPr>
        <p:spPr>
          <a:xfrm>
            <a:off x="234250" y="4174425"/>
            <a:ext cx="8354700" cy="4809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Library, Etna Village</a:t>
            </a:r>
          </a:p>
        </p:txBody>
      </p:sp>
      <p:pic>
        <p:nvPicPr>
          <p:cNvPr id="153" name="Shape 153"/>
          <p:cNvPicPr preferRelativeResize="0"/>
          <p:nvPr/>
        </p:nvPicPr>
        <p:blipFill>
          <a:blip r:embed="rId3">
            <a:alphaModFix/>
          </a:blip>
          <a:stretch>
            <a:fillRect/>
          </a:stretch>
        </p:blipFill>
        <p:spPr>
          <a:xfrm>
            <a:off x="2007700" y="235225"/>
            <a:ext cx="4793931" cy="3558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type="title"/>
          </p:nvPr>
        </p:nvSpPr>
        <p:spPr>
          <a:xfrm>
            <a:off x="311700" y="445025"/>
            <a:ext cx="8186700" cy="763800"/>
          </a:xfrm>
          <a:prstGeom prst="rect">
            <a:avLst/>
          </a:prstGeom>
        </p:spPr>
        <p:txBody>
          <a:bodyPr anchor="t" anchorCtr="0" bIns="91425" lIns="91425" numCol="1" rIns="91425" tIns="91425" wrap="square">
            <a:noAutofit/>
          </a:bodyPr>
          <a:lstStyle/>
          <a:p>
            <a:pPr algn="ctr" lvl="0" rtl="0">
              <a:spcBef>
                <a:spcPts val="0"/>
              </a:spcBef>
              <a:buNone/>
            </a:pPr>
            <a:r>
              <a:rPr altLang="en" lang="en" sz="4800"/>
              <a:t>Lillian Bailey,</a:t>
            </a:r>
          </a:p>
          <a:p>
            <a:pPr algn="ctr" lvl="0">
              <a:spcBef>
                <a:spcPts val="0"/>
              </a:spcBef>
              <a:buNone/>
            </a:pPr>
            <a:r>
              <a:rPr altLang="en" lang="en" sz="4800"/>
              <a:t> teaching principal</a:t>
            </a:r>
          </a:p>
          <a:p>
            <a:pPr algn="ctr" lvl="0">
              <a:spcBef>
                <a:spcPts val="0"/>
              </a:spcBef>
              <a:buNone/>
            </a:pPr>
            <a:r>
              <a:rPr altLang="en" lang="en" sz="4800"/>
              <a:t>1948-1954</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2069225" y="427625"/>
            <a:ext cx="5353978" cy="4288248"/>
          </a:xfrm>
          <a:prstGeom prst="rect">
            <a:avLst/>
          </a:prstGeom>
          <a:noFill/>
          <a:ln>
            <a:noFill/>
          </a:ln>
        </p:spPr>
      </p:pic>
      <p:sp>
        <p:nvSpPr>
          <p:cNvPr id="164" name="Shape 164"/>
          <p:cNvSpPr txBox="1"/>
          <p:nvPr/>
        </p:nvSpPr>
        <p:spPr>
          <a:xfrm>
            <a:off x="383375" y="4715875"/>
            <a:ext cx="8370300" cy="348000"/>
          </a:xfrm>
          <a:prstGeom prst="rect">
            <a:avLst/>
          </a:prstGeom>
          <a:noFill/>
          <a:ln>
            <a:noFill/>
          </a:ln>
        </p:spPr>
        <p:txBody>
          <a:bodyPr anchor="t" anchorCtr="0" bIns="91425" lIns="91425" numCol="1" rIns="91425" tIns="91425" wrap="square">
            <a:noAutofit/>
          </a:bodyPr>
          <a:lstStyle/>
          <a:p>
            <a:pPr algn="ctr" lvl="0" rtl="0">
              <a:spcBef>
                <a:spcPts val="0"/>
              </a:spcBef>
              <a:buClr>
                <a:schemeClr val="dk1"/>
              </a:buClr>
              <a:buSzPct val="61111"/>
              <a:buFont typeface="Arial"/>
              <a:buNone/>
            </a:pPr>
            <a:r>
              <a:rPr altLang="en" lang="en" sz="1800">
                <a:solidFill>
                  <a:schemeClr val="dk1"/>
                </a:solidFill>
              </a:rPr>
              <a:t>Etna School House 1948 or 1949, Mrs. William (Lillian) Bailey and class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Shape 61"/>
          <p:cNvSpPr txBox="1"/>
          <p:nvPr>
            <p:ph idx="1" type="subTitle"/>
          </p:nvPr>
        </p:nvSpPr>
        <p:spPr>
          <a:xfrm>
            <a:off x="311700" y="2834125"/>
            <a:ext cx="8520600" cy="792600"/>
          </a:xfrm>
          <a:prstGeom prst="rect">
            <a:avLst/>
          </a:prstGeom>
        </p:spPr>
        <p:txBody>
          <a:bodyPr anchor="t" anchorCtr="0" bIns="91425" lIns="91425" numCol="1" rIns="91425" tIns="91425" wrap="square">
            <a:noAutofit/>
          </a:bodyPr>
          <a:lstStyle/>
          <a:p>
            <a:pPr lvl="0">
              <a:spcBef>
                <a:spcPts val="0"/>
              </a:spcBef>
              <a:buNone/>
            </a:pPr>
            <a:r>
              <a:t/>
            </a:r>
            <a:endParaRPr/>
          </a:p>
        </p:txBody>
      </p:sp>
      <p:pic>
        <p:nvPicPr>
          <p:cNvPr id="62" name="Shape 62"/>
          <p:cNvPicPr preferRelativeResize="0"/>
          <p:nvPr/>
        </p:nvPicPr>
        <p:blipFill>
          <a:blip r:embed="rId3">
            <a:alphaModFix/>
          </a:blip>
          <a:stretch>
            <a:fillRect/>
          </a:stretch>
        </p:blipFill>
        <p:spPr>
          <a:xfrm>
            <a:off x="481875" y="0"/>
            <a:ext cx="7161478" cy="4531500"/>
          </a:xfrm>
          <a:prstGeom prst="rect">
            <a:avLst/>
          </a:prstGeom>
          <a:noFill/>
          <a:ln>
            <a:noFill/>
          </a:ln>
        </p:spPr>
      </p:pic>
      <p:sp>
        <p:nvSpPr>
          <p:cNvPr id="63" name="Shape 63"/>
          <p:cNvSpPr txBox="1"/>
          <p:nvPr/>
        </p:nvSpPr>
        <p:spPr>
          <a:xfrm>
            <a:off x="1106125" y="4634400"/>
            <a:ext cx="6736500" cy="509100"/>
          </a:xfrm>
          <a:prstGeom prst="rect">
            <a:avLst/>
          </a:prstGeom>
          <a:noFill/>
          <a:ln>
            <a:noFill/>
          </a:ln>
        </p:spPr>
        <p:txBody>
          <a:bodyPr anchor="t" anchorCtr="0" bIns="91425" lIns="91425" numCol="1" rIns="91425" tIns="91425" wrap="square">
            <a:noAutofit/>
          </a:bodyPr>
          <a:lstStyle/>
          <a:p>
            <a:pPr algn="ctr" lvl="0">
              <a:spcBef>
                <a:spcPts val="0"/>
              </a:spcBef>
              <a:buNone/>
            </a:pPr>
            <a:r>
              <a:rPr altLang="en" lang="en" sz="1800"/>
              <a:t>Arvin School House at Ruddsboro and Dana Roads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idx="1" type="body"/>
          </p:nvPr>
        </p:nvSpPr>
        <p:spPr>
          <a:xfrm>
            <a:off x="293100" y="4331975"/>
            <a:ext cx="8557800" cy="6654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Lillian</a:t>
            </a:r>
            <a:r>
              <a:rPr altLang="en" lang="en">
                <a:solidFill>
                  <a:srgbClr val="000000"/>
                </a:solidFill>
              </a:rPr>
              <a:t> Bailey and students</a:t>
            </a:r>
          </a:p>
        </p:txBody>
      </p:sp>
      <p:pic>
        <p:nvPicPr>
          <p:cNvPr descr="ES32.jpg" id="170" name="Shape 170"/>
          <p:cNvPicPr preferRelativeResize="0"/>
          <p:nvPr/>
        </p:nvPicPr>
        <p:blipFill>
          <a:blip r:embed="rId3">
            <a:alphaModFix/>
          </a:blip>
          <a:stretch>
            <a:fillRect/>
          </a:stretch>
        </p:blipFill>
        <p:spPr>
          <a:xfrm rot="5400000">
            <a:off x="2489825" y="55425"/>
            <a:ext cx="3641200" cy="46203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idx="1" type="body"/>
          </p:nvPr>
        </p:nvSpPr>
        <p:spPr>
          <a:xfrm>
            <a:off x="1166075" y="4103650"/>
            <a:ext cx="7098900" cy="975900"/>
          </a:xfrm>
          <a:prstGeom prst="rect">
            <a:avLst/>
          </a:prstGeom>
        </p:spPr>
        <p:txBody>
          <a:bodyPr anchor="t" anchorCtr="0" bIns="91425" lIns="91425" numCol="1" rIns="91425" tIns="91425" wrap="square">
            <a:noAutofit/>
          </a:bodyPr>
          <a:lstStyle/>
          <a:p>
            <a:pPr lvl="0">
              <a:spcBef>
                <a:spcPts val="0"/>
              </a:spcBef>
              <a:buNone/>
            </a:pPr>
            <a:r>
              <a:rPr altLang="en" lang="en">
                <a:solidFill>
                  <a:srgbClr val="000000"/>
                </a:solidFill>
              </a:rPr>
              <a:t>Center: David Stebbins, Keith Pelton.  Behind:  Bobbie Goodwin, Norma Hayes, Roland Laramie, Shiela Stanley, and Beth Ann Richardson. Dana Robes at large desk.</a:t>
            </a:r>
          </a:p>
          <a:p>
            <a:pPr lvl="0" rtl="0">
              <a:spcBef>
                <a:spcPts val="0"/>
              </a:spcBef>
              <a:buNone/>
            </a:pPr>
            <a:r>
              <a:t/>
            </a:r>
            <a:endParaRPr b="1" sz="1400"/>
          </a:p>
          <a:p>
            <a:pPr lvl="0" rtl="0">
              <a:spcBef>
                <a:spcPts val="0"/>
              </a:spcBef>
              <a:buNone/>
            </a:pPr>
            <a:r>
              <a:t/>
            </a:r>
            <a:endParaRPr/>
          </a:p>
        </p:txBody>
      </p:sp>
      <p:pic>
        <p:nvPicPr>
          <p:cNvPr descr="Center - David Stebbins, Keith Pelton.jpg" id="176" name="Shape 176"/>
          <p:cNvPicPr preferRelativeResize="0"/>
          <p:nvPr/>
        </p:nvPicPr>
        <p:blipFill rotWithShape="1">
          <a:blip r:embed="rId3">
            <a:alphaModFix/>
          </a:blip>
          <a:srcRect b="0" l="317" r="317" t="0"/>
          <a:stretch/>
        </p:blipFill>
        <p:spPr>
          <a:xfrm>
            <a:off x="1519525" y="172725"/>
            <a:ext cx="5428999" cy="3812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idx="1" type="body"/>
          </p:nvPr>
        </p:nvSpPr>
        <p:spPr>
          <a:xfrm>
            <a:off x="1473900" y="4551500"/>
            <a:ext cx="7167900" cy="5121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Lillian Bailey with students Ellen Evans and Marjorie Gault. </a:t>
            </a:r>
          </a:p>
        </p:txBody>
      </p:sp>
      <p:pic>
        <p:nvPicPr>
          <p:cNvPr descr="ES3.jpg" id="182" name="Shape 182"/>
          <p:cNvPicPr preferRelativeResize="0"/>
          <p:nvPr/>
        </p:nvPicPr>
        <p:blipFill>
          <a:blip r:embed="rId3">
            <a:alphaModFix/>
          </a:blip>
          <a:stretch>
            <a:fillRect/>
          </a:stretch>
        </p:blipFill>
        <p:spPr>
          <a:xfrm rot="-5400000">
            <a:off x="2375812" y="-420961"/>
            <a:ext cx="4252574" cy="54706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idx="1" type="body"/>
          </p:nvPr>
        </p:nvSpPr>
        <p:spPr>
          <a:xfrm>
            <a:off x="2000250" y="4311825"/>
            <a:ext cx="5106600" cy="5721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chemeClr val="dk1"/>
                </a:solidFill>
              </a:rPr>
              <a:t>Lillian Bailey playing piano with student</a:t>
            </a:r>
          </a:p>
        </p:txBody>
      </p:sp>
      <p:pic>
        <p:nvPicPr>
          <p:cNvPr descr="ES28.jpg" id="188" name="Shape 188"/>
          <p:cNvPicPr preferRelativeResize="0"/>
          <p:nvPr/>
        </p:nvPicPr>
        <p:blipFill>
          <a:blip r:embed="rId3">
            <a:alphaModFix/>
          </a:blip>
          <a:stretch>
            <a:fillRect/>
          </a:stretch>
        </p:blipFill>
        <p:spPr>
          <a:xfrm rot="5400000">
            <a:off x="2539763" y="36863"/>
            <a:ext cx="3735449" cy="48144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descr="img20160727_15290784.jpg" id="193" name="Shape 193"/>
          <p:cNvPicPr preferRelativeResize="0"/>
          <p:nvPr/>
        </p:nvPicPr>
        <p:blipFill>
          <a:blip r:embed="rId3">
            <a:alphaModFix/>
          </a:blip>
          <a:stretch>
            <a:fillRect/>
          </a:stretch>
        </p:blipFill>
        <p:spPr>
          <a:xfrm>
            <a:off x="1145231" y="0"/>
            <a:ext cx="6853540"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Shape 198"/>
          <p:cNvSpPr txBox="1"/>
          <p:nvPr>
            <p:ph idx="1" type="body"/>
          </p:nvPr>
        </p:nvSpPr>
        <p:spPr>
          <a:xfrm>
            <a:off x="2000250" y="4379550"/>
            <a:ext cx="4834200" cy="6261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Lillian Bailey, Carrie Tibbets and students </a:t>
            </a:r>
          </a:p>
        </p:txBody>
      </p:sp>
      <p:pic>
        <p:nvPicPr>
          <p:cNvPr descr="ES33.jpg" id="199" name="Shape 199"/>
          <p:cNvPicPr preferRelativeResize="0"/>
          <p:nvPr/>
        </p:nvPicPr>
        <p:blipFill>
          <a:blip r:embed="rId3">
            <a:alphaModFix/>
          </a:blip>
          <a:stretch>
            <a:fillRect/>
          </a:stretch>
        </p:blipFill>
        <p:spPr>
          <a:xfrm rot="5400000">
            <a:off x="2542213" y="41963"/>
            <a:ext cx="3690001" cy="47739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descr="ES29.jpg" id="204" name="Shape 204"/>
          <p:cNvPicPr preferRelativeResize="0"/>
          <p:nvPr/>
        </p:nvPicPr>
        <p:blipFill>
          <a:blip r:embed="rId3">
            <a:alphaModFix/>
          </a:blip>
          <a:stretch>
            <a:fillRect/>
          </a:stretch>
        </p:blipFill>
        <p:spPr>
          <a:xfrm rot="5400000">
            <a:off x="2321464" y="-147038"/>
            <a:ext cx="3991973" cy="5145098"/>
          </a:xfrm>
          <a:prstGeom prst="rect">
            <a:avLst/>
          </a:prstGeom>
          <a:noFill/>
          <a:ln>
            <a:noFill/>
          </a:ln>
        </p:spPr>
      </p:pic>
      <p:sp>
        <p:nvSpPr>
          <p:cNvPr id="205" name="Shape 205"/>
          <p:cNvSpPr txBox="1"/>
          <p:nvPr/>
        </p:nvSpPr>
        <p:spPr>
          <a:xfrm>
            <a:off x="1744900" y="4533825"/>
            <a:ext cx="6158400" cy="400800"/>
          </a:xfrm>
          <a:prstGeom prst="rect">
            <a:avLst/>
          </a:prstGeom>
          <a:noFill/>
          <a:ln>
            <a:noFill/>
          </a:ln>
        </p:spPr>
        <p:txBody>
          <a:bodyPr anchor="t" anchorCtr="0" bIns="91425" lIns="91425" numCol="1" rIns="91425" tIns="91425" wrap="square">
            <a:noAutofit/>
          </a:bodyPr>
          <a:lstStyle/>
          <a:p>
            <a:pPr algn="ctr" lvl="0" rtl="0">
              <a:spcBef>
                <a:spcPts val="0"/>
              </a:spcBef>
              <a:buNone/>
            </a:pPr>
            <a:r>
              <a:rPr altLang="en" lang="en" sz="1800"/>
              <a:t>Etna School 1950s</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idx="1" type="body"/>
          </p:nvPr>
        </p:nvSpPr>
        <p:spPr>
          <a:xfrm>
            <a:off x="3671775" y="4190050"/>
            <a:ext cx="2268300" cy="782400"/>
          </a:xfrm>
          <a:prstGeom prst="rect">
            <a:avLst/>
          </a:prstGeom>
        </p:spPr>
        <p:txBody>
          <a:bodyPr anchor="t" anchorCtr="0" bIns="91425" lIns="91425" numCol="1" rIns="91425" tIns="91425" wrap="square">
            <a:noAutofit/>
          </a:bodyPr>
          <a:lstStyle/>
          <a:p>
            <a:pPr lvl="0" rtl="0">
              <a:spcBef>
                <a:spcPts val="0"/>
              </a:spcBef>
              <a:buNone/>
            </a:pPr>
            <a:r>
              <a:t/>
            </a:r>
            <a:endParaRPr/>
          </a:p>
        </p:txBody>
      </p:sp>
      <p:pic>
        <p:nvPicPr>
          <p:cNvPr id="211" name="Shape 211"/>
          <p:cNvPicPr preferRelativeResize="0"/>
          <p:nvPr/>
        </p:nvPicPr>
        <p:blipFill>
          <a:blip r:embed="rId3">
            <a:alphaModFix/>
          </a:blip>
          <a:stretch>
            <a:fillRect/>
          </a:stretch>
        </p:blipFill>
        <p:spPr>
          <a:xfrm>
            <a:off x="2599050" y="0"/>
            <a:ext cx="3148851" cy="4574848"/>
          </a:xfrm>
          <a:prstGeom prst="rect">
            <a:avLst/>
          </a:prstGeom>
          <a:noFill/>
          <a:ln>
            <a:noFill/>
          </a:ln>
        </p:spPr>
      </p:pic>
      <p:sp>
        <p:nvSpPr>
          <p:cNvPr id="212" name="Shape 212"/>
          <p:cNvSpPr txBox="1"/>
          <p:nvPr/>
        </p:nvSpPr>
        <p:spPr>
          <a:xfrm>
            <a:off x="2433400" y="4645900"/>
            <a:ext cx="5455500" cy="419100"/>
          </a:xfrm>
          <a:prstGeom prst="rect">
            <a:avLst/>
          </a:prstGeom>
          <a:noFill/>
          <a:ln>
            <a:noFill/>
          </a:ln>
        </p:spPr>
        <p:txBody>
          <a:bodyPr anchor="t" anchorCtr="0" bIns="91425" lIns="91425" numCol="1" rIns="91425" tIns="91425" wrap="square">
            <a:noAutofit/>
          </a:bodyPr>
          <a:lstStyle/>
          <a:p>
            <a:pPr lvl="0">
              <a:spcBef>
                <a:spcPts val="0"/>
              </a:spcBef>
              <a:buNone/>
            </a:pPr>
            <a:r>
              <a:rPr altLang="en" lang="en"/>
              <a:t>Provided by Alexandra Lihatsh Corwin</a:t>
            </a:r>
          </a:p>
          <a:p>
            <a:pPr lvl="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idx="1" type="body"/>
          </p:nvPr>
        </p:nvSpPr>
        <p:spPr>
          <a:xfrm>
            <a:off x="738225" y="4392550"/>
            <a:ext cx="6593700" cy="750900"/>
          </a:xfrm>
          <a:prstGeom prst="rect">
            <a:avLst/>
          </a:prstGeom>
        </p:spPr>
        <p:txBody>
          <a:bodyPr anchor="t" anchorCtr="0" bIns="91425" lIns="91425" numCol="1" rIns="91425" tIns="91425" wrap="square">
            <a:noAutofit/>
          </a:bodyPr>
          <a:lstStyle/>
          <a:p>
            <a:pPr lvl="0" rtl="0">
              <a:spcBef>
                <a:spcPts val="0"/>
              </a:spcBef>
              <a:buClr>
                <a:schemeClr val="dk1"/>
              </a:buClr>
              <a:buSzPct val="61111"/>
              <a:buFont typeface="Arial"/>
              <a:buNone/>
            </a:pPr>
            <a:r>
              <a:rPr altLang="en" lang="en">
                <a:solidFill>
                  <a:schemeClr val="dk1"/>
                </a:solidFill>
              </a:rPr>
              <a:t>Left to right: Dana Robes?, Maxine Hayes?, John Camp, Faith Stanley, Willie Elder, Howard Randall, Ann Stebbins</a:t>
            </a:r>
          </a:p>
          <a:p>
            <a:pPr lvl="0" rtl="0">
              <a:spcBef>
                <a:spcPts val="0"/>
              </a:spcBef>
              <a:buNone/>
            </a:pPr>
            <a:r>
              <a:t/>
            </a:r>
            <a:endParaRPr sz="1400">
              <a:solidFill>
                <a:srgbClr val="000000"/>
              </a:solidFill>
            </a:endParaRPr>
          </a:p>
        </p:txBody>
      </p:sp>
      <p:pic>
        <p:nvPicPr>
          <p:cNvPr descr="Ann Cioffi Photo 2.tif" id="218" name="Shape 218"/>
          <p:cNvPicPr preferRelativeResize="0"/>
          <p:nvPr/>
        </p:nvPicPr>
        <p:blipFill>
          <a:blip r:embed="rId3">
            <a:alphaModFix/>
          </a:blip>
          <a:stretch>
            <a:fillRect/>
          </a:stretch>
        </p:blipFill>
        <p:spPr>
          <a:xfrm>
            <a:off x="1448850" y="0"/>
            <a:ext cx="6425677" cy="43925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ph idx="1" type="body"/>
          </p:nvPr>
        </p:nvSpPr>
        <p:spPr>
          <a:xfrm>
            <a:off x="210600" y="4337150"/>
            <a:ext cx="8496600" cy="7305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Ann Stebbins, John Camp, Dana Robes, Howard Randall, Faith Stanley, Willie Elder.</a:t>
            </a:r>
          </a:p>
          <a:p>
            <a:pPr lvl="0" rtl="0">
              <a:spcBef>
                <a:spcPts val="0"/>
              </a:spcBef>
              <a:buNone/>
            </a:pPr>
            <a:r>
              <a:t/>
            </a:r>
            <a:endParaRPr/>
          </a:p>
        </p:txBody>
      </p:sp>
      <p:pic>
        <p:nvPicPr>
          <p:cNvPr descr="Ann Stebbins, John Camp, Dana Robes, Howard Randall, Faith Stnaley, Willie Elder, ?.jpg" id="224" name="Shape 224"/>
          <p:cNvPicPr preferRelativeResize="0"/>
          <p:nvPr/>
        </p:nvPicPr>
        <p:blipFill rotWithShape="1">
          <a:blip r:embed="rId3">
            <a:alphaModFix/>
          </a:blip>
          <a:srcRect b="149" l="0" r="0" t="149"/>
          <a:stretch/>
        </p:blipFill>
        <p:spPr>
          <a:xfrm>
            <a:off x="1825775" y="181350"/>
            <a:ext cx="5909026" cy="415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Shape 68"/>
          <p:cNvSpPr txBox="1"/>
          <p:nvPr>
            <p:ph idx="1" type="subTitle"/>
          </p:nvPr>
        </p:nvSpPr>
        <p:spPr>
          <a:xfrm>
            <a:off x="702850" y="4264950"/>
            <a:ext cx="7049700" cy="4485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Mason Four Corners by Reservoir</a:t>
            </a:r>
          </a:p>
        </p:txBody>
      </p:sp>
      <p:pic>
        <p:nvPicPr>
          <p:cNvPr id="69" name="Shape 69"/>
          <p:cNvPicPr preferRelativeResize="0"/>
          <p:nvPr/>
        </p:nvPicPr>
        <p:blipFill>
          <a:blip r:embed="rId3">
            <a:alphaModFix/>
          </a:blip>
          <a:stretch>
            <a:fillRect/>
          </a:stretch>
        </p:blipFill>
        <p:spPr>
          <a:xfrm>
            <a:off x="1436200" y="177250"/>
            <a:ext cx="6374401" cy="39557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descr="img20160727_15311247.jpg" id="229" name="Shape 229"/>
          <p:cNvPicPr preferRelativeResize="0"/>
          <p:nvPr/>
        </p:nvPicPr>
        <p:blipFill>
          <a:blip r:embed="rId3">
            <a:alphaModFix/>
          </a:blip>
          <a:stretch>
            <a:fillRect/>
          </a:stretch>
        </p:blipFill>
        <p:spPr>
          <a:xfrm>
            <a:off x="2000825" y="0"/>
            <a:ext cx="5029731" cy="50718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pic>
        <p:nvPicPr>
          <p:cNvPr descr="img20160727_15421096.jpg" id="234" name="Shape 234"/>
          <p:cNvPicPr preferRelativeResize="0"/>
          <p:nvPr/>
        </p:nvPicPr>
        <p:blipFill>
          <a:blip r:embed="rId3">
            <a:alphaModFix/>
          </a:blip>
          <a:stretch>
            <a:fillRect/>
          </a:stretch>
        </p:blipFill>
        <p:spPr>
          <a:xfrm>
            <a:off x="1652401" y="0"/>
            <a:ext cx="4933048" cy="4345326"/>
          </a:xfrm>
          <a:prstGeom prst="rect">
            <a:avLst/>
          </a:prstGeom>
          <a:noFill/>
          <a:ln>
            <a:noFill/>
          </a:ln>
        </p:spPr>
      </p:pic>
      <p:sp>
        <p:nvSpPr>
          <p:cNvPr id="235" name="Shape 235"/>
          <p:cNvSpPr txBox="1"/>
          <p:nvPr/>
        </p:nvSpPr>
        <p:spPr>
          <a:xfrm>
            <a:off x="905600" y="4396150"/>
            <a:ext cx="7060200" cy="617400"/>
          </a:xfrm>
          <a:prstGeom prst="rect">
            <a:avLst/>
          </a:prstGeom>
          <a:noFill/>
          <a:ln>
            <a:noFill/>
          </a:ln>
        </p:spPr>
        <p:txBody>
          <a:bodyPr anchor="t" anchorCtr="0" bIns="91425" lIns="91425" numCol="1" rIns="91425" tIns="91425" wrap="square">
            <a:noAutofit/>
          </a:bodyPr>
          <a:lstStyle/>
          <a:p>
            <a:pPr algn="ctr" lvl="0">
              <a:spcBef>
                <a:spcPts val="0"/>
              </a:spcBef>
              <a:buNone/>
            </a:pPr>
            <a:r>
              <a:rPr altLang="en" lang="en" sz="1800"/>
              <a:t>Shiela Stanley, Mary Ann Hart, David Stebbins, Tommy  Randall.</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Shape 240"/>
          <p:cNvSpPr txBox="1"/>
          <p:nvPr>
            <p:ph idx="1" type="body"/>
          </p:nvPr>
        </p:nvSpPr>
        <p:spPr>
          <a:xfrm>
            <a:off x="3646050" y="4332700"/>
            <a:ext cx="2138400" cy="648600"/>
          </a:xfrm>
          <a:prstGeom prst="rect">
            <a:avLst/>
          </a:prstGeom>
        </p:spPr>
        <p:txBody>
          <a:bodyPr anchor="t" anchorCtr="0" bIns="91425" lIns="91425" numCol="1" rIns="91425" tIns="91425" wrap="square">
            <a:noAutofit/>
          </a:bodyPr>
          <a:lstStyle/>
          <a:p>
            <a:pPr lvl="0" rtl="0">
              <a:spcBef>
                <a:spcPts val="0"/>
              </a:spcBef>
              <a:buNone/>
            </a:pPr>
            <a:r>
              <a:t/>
            </a:r>
            <a:endParaRPr/>
          </a:p>
        </p:txBody>
      </p:sp>
      <p:pic>
        <p:nvPicPr>
          <p:cNvPr descr="ES72.jpg" id="241" name="Shape 241"/>
          <p:cNvPicPr preferRelativeResize="0"/>
          <p:nvPr/>
        </p:nvPicPr>
        <p:blipFill>
          <a:blip r:embed="rId3">
            <a:alphaModFix/>
          </a:blip>
          <a:stretch>
            <a:fillRect/>
          </a:stretch>
        </p:blipFill>
        <p:spPr>
          <a:xfrm>
            <a:off x="2705974" y="0"/>
            <a:ext cx="3732052"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Shape 246"/>
          <p:cNvSpPr txBox="1"/>
          <p:nvPr>
            <p:ph type="title"/>
          </p:nvPr>
        </p:nvSpPr>
        <p:spPr>
          <a:xfrm>
            <a:off x="311700" y="445025"/>
            <a:ext cx="8832300" cy="2552400"/>
          </a:xfrm>
          <a:prstGeom prst="rect">
            <a:avLst/>
          </a:prstGeom>
        </p:spPr>
        <p:txBody>
          <a:bodyPr anchor="t" anchorCtr="0" bIns="91425" lIns="91425" numCol="1" rIns="91425" tIns="91425" wrap="square">
            <a:noAutofit/>
          </a:bodyPr>
          <a:lstStyle/>
          <a:p>
            <a:pPr algn="ctr" lvl="0">
              <a:spcBef>
                <a:spcPts val="0"/>
              </a:spcBef>
              <a:buNone/>
            </a:pPr>
            <a:r>
              <a:rPr altLang="en" lang="en" sz="4800"/>
              <a:t>Etna School</a:t>
            </a:r>
          </a:p>
          <a:p>
            <a:pPr algn="ctr" lvl="0">
              <a:spcBef>
                <a:spcPts val="0"/>
              </a:spcBef>
              <a:buNone/>
            </a:pPr>
            <a:r>
              <a:rPr altLang="en" lang="en" sz="4800"/>
              <a:t>Centennial Celebration</a:t>
            </a:r>
          </a:p>
          <a:p>
            <a:pPr algn="ctr" lvl="0">
              <a:spcBef>
                <a:spcPts val="0"/>
              </a:spcBef>
              <a:buNone/>
            </a:pPr>
            <a:r>
              <a:rPr altLang="en" lang="en" sz="4800"/>
              <a:t>May 24, 1952</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idx="1" type="body"/>
          </p:nvPr>
        </p:nvSpPr>
        <p:spPr>
          <a:xfrm>
            <a:off x="3508125" y="4348925"/>
            <a:ext cx="2754900" cy="567300"/>
          </a:xfrm>
          <a:prstGeom prst="rect">
            <a:avLst/>
          </a:prstGeom>
        </p:spPr>
        <p:txBody>
          <a:bodyPr anchor="t" anchorCtr="0" bIns="91425" lIns="91425" numCol="1" rIns="91425" tIns="91425" wrap="square">
            <a:noAutofit/>
          </a:bodyPr>
          <a:lstStyle/>
          <a:p>
            <a:pPr lvl="0" rtl="0">
              <a:spcBef>
                <a:spcPts val="0"/>
              </a:spcBef>
              <a:buNone/>
            </a:pPr>
            <a:r>
              <a:t/>
            </a:r>
            <a:endParaRPr/>
          </a:p>
        </p:txBody>
      </p:sp>
      <p:pic>
        <p:nvPicPr>
          <p:cNvPr descr="ES71.jpg" id="252" name="Shape 252"/>
          <p:cNvPicPr preferRelativeResize="0"/>
          <p:nvPr/>
        </p:nvPicPr>
        <p:blipFill>
          <a:blip r:embed="rId3">
            <a:alphaModFix/>
          </a:blip>
          <a:stretch>
            <a:fillRect/>
          </a:stretch>
        </p:blipFill>
        <p:spPr>
          <a:xfrm>
            <a:off x="2698440" y="0"/>
            <a:ext cx="3747121"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idx="1" type="body"/>
          </p:nvPr>
        </p:nvSpPr>
        <p:spPr>
          <a:xfrm>
            <a:off x="3719075" y="4284025"/>
            <a:ext cx="2130300" cy="656700"/>
          </a:xfrm>
          <a:prstGeom prst="rect">
            <a:avLst/>
          </a:prstGeom>
        </p:spPr>
        <p:txBody>
          <a:bodyPr anchor="t" anchorCtr="0" bIns="91425" lIns="91425" numCol="1" rIns="91425" tIns="91425" wrap="square">
            <a:noAutofit/>
          </a:bodyPr>
          <a:lstStyle/>
          <a:p>
            <a:pPr lvl="0" rtl="0">
              <a:spcBef>
                <a:spcPts val="0"/>
              </a:spcBef>
              <a:buNone/>
            </a:pPr>
            <a:r>
              <a:t/>
            </a:r>
            <a:endParaRPr/>
          </a:p>
        </p:txBody>
      </p:sp>
      <p:pic>
        <p:nvPicPr>
          <p:cNvPr descr="ES41.jpg" id="258" name="Shape 258"/>
          <p:cNvPicPr preferRelativeResize="0"/>
          <p:nvPr/>
        </p:nvPicPr>
        <p:blipFill>
          <a:blip r:embed="rId3">
            <a:alphaModFix/>
          </a:blip>
          <a:stretch>
            <a:fillRect/>
          </a:stretch>
        </p:blipFill>
        <p:spPr>
          <a:xfrm>
            <a:off x="2865453" y="0"/>
            <a:ext cx="3413095"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idx="1" type="body"/>
          </p:nvPr>
        </p:nvSpPr>
        <p:spPr>
          <a:xfrm>
            <a:off x="3402650" y="4178550"/>
            <a:ext cx="2211300" cy="705300"/>
          </a:xfrm>
          <a:prstGeom prst="rect">
            <a:avLst/>
          </a:prstGeom>
        </p:spPr>
        <p:txBody>
          <a:bodyPr anchor="t" anchorCtr="0" bIns="91425" lIns="91425" numCol="1" rIns="91425" tIns="91425" wrap="square">
            <a:noAutofit/>
          </a:bodyPr>
          <a:lstStyle/>
          <a:p>
            <a:pPr lvl="0" rtl="0">
              <a:spcBef>
                <a:spcPts val="0"/>
              </a:spcBef>
              <a:buNone/>
            </a:pPr>
            <a:r>
              <a:t/>
            </a:r>
            <a:endParaRPr/>
          </a:p>
        </p:txBody>
      </p:sp>
      <p:pic>
        <p:nvPicPr>
          <p:cNvPr descr="ES55.jpg" id="264" name="Shape 264"/>
          <p:cNvPicPr preferRelativeResize="0"/>
          <p:nvPr/>
        </p:nvPicPr>
        <p:blipFill>
          <a:blip r:embed="rId3">
            <a:alphaModFix/>
          </a:blip>
          <a:stretch>
            <a:fillRect/>
          </a:stretch>
        </p:blipFill>
        <p:spPr>
          <a:xfrm>
            <a:off x="2703463" y="0"/>
            <a:ext cx="3737075"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descr="ES54.jpg" id="269" name="Shape 269"/>
          <p:cNvPicPr preferRelativeResize="0"/>
          <p:nvPr/>
        </p:nvPicPr>
        <p:blipFill>
          <a:blip r:embed="rId3">
            <a:alphaModFix/>
          </a:blip>
          <a:stretch>
            <a:fillRect/>
          </a:stretch>
        </p:blipFill>
        <p:spPr>
          <a:xfrm>
            <a:off x="2867964" y="0"/>
            <a:ext cx="3408072"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Shape 274"/>
          <p:cNvSpPr txBox="1"/>
          <p:nvPr>
            <p:ph idx="1" type="body"/>
          </p:nvPr>
        </p:nvSpPr>
        <p:spPr>
          <a:xfrm>
            <a:off x="3232300" y="4357025"/>
            <a:ext cx="2998200" cy="567300"/>
          </a:xfrm>
          <a:prstGeom prst="rect">
            <a:avLst/>
          </a:prstGeom>
        </p:spPr>
        <p:txBody>
          <a:bodyPr anchor="t" anchorCtr="0" bIns="91425" lIns="91425" numCol="1" rIns="91425" tIns="91425" wrap="square">
            <a:noAutofit/>
          </a:bodyPr>
          <a:lstStyle/>
          <a:p>
            <a:pPr lvl="0" rtl="0">
              <a:spcBef>
                <a:spcPts val="0"/>
              </a:spcBef>
              <a:buNone/>
            </a:pPr>
            <a:r>
              <a:t/>
            </a:r>
            <a:endParaRPr/>
          </a:p>
        </p:txBody>
      </p:sp>
      <p:pic>
        <p:nvPicPr>
          <p:cNvPr descr="ES45.jpg" id="275" name="Shape 275"/>
          <p:cNvPicPr preferRelativeResize="0"/>
          <p:nvPr/>
        </p:nvPicPr>
        <p:blipFill>
          <a:blip r:embed="rId3">
            <a:alphaModFix/>
          </a:blip>
          <a:stretch>
            <a:fillRect/>
          </a:stretch>
        </p:blipFill>
        <p:spPr>
          <a:xfrm>
            <a:off x="2827781" y="0"/>
            <a:ext cx="3488439"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Shape 280"/>
          <p:cNvSpPr txBox="1"/>
          <p:nvPr>
            <p:ph idx="1" type="body"/>
          </p:nvPr>
        </p:nvSpPr>
        <p:spPr>
          <a:xfrm>
            <a:off x="742950" y="4299425"/>
            <a:ext cx="7658100" cy="773700"/>
          </a:xfrm>
          <a:prstGeom prst="rect">
            <a:avLst/>
          </a:prstGeom>
        </p:spPr>
        <p:txBody>
          <a:bodyPr anchor="t" anchorCtr="0" bIns="91425" lIns="91425" numCol="1" rIns="91425" tIns="91425" wrap="square">
            <a:noAutofit/>
          </a:bodyPr>
          <a:lstStyle/>
          <a:p>
            <a:pPr lvl="0" rtl="0">
              <a:lnSpc>
                <a:spcPct val="100000"/>
              </a:lnSpc>
              <a:spcBef>
                <a:spcPts val="0"/>
              </a:spcBef>
              <a:spcAft>
                <a:spcPts val="0"/>
              </a:spcAft>
              <a:buClr>
                <a:schemeClr val="dk1"/>
              </a:buClr>
              <a:buSzPct val="100000"/>
              <a:buFont typeface="Arial"/>
              <a:buNone/>
            </a:pPr>
            <a:r>
              <a:rPr altLang="en" lang="en" sz="1100">
                <a:solidFill>
                  <a:schemeClr val="dk1"/>
                </a:solidFill>
              </a:rPr>
              <a:t>10:00 Parade, 10:30 Children’s Folk Dances, 11:00 Formal Centennial Observance (Gabriel Elder - master of ceremonies), Invocation by Rev. Santucci, Speaker/Alumnus Pearley Fitts, Announcement of Prizes, Community Singing with Margaret Chase, 12:00 Lunch, 100 Candled Birthday Cake, 1:30 Auctioneer William Godfrey, 4:00 Pony Rides, Kangaroo Court, Games.</a:t>
            </a:r>
          </a:p>
        </p:txBody>
      </p:sp>
      <p:pic>
        <p:nvPicPr>
          <p:cNvPr descr="ES46.jpg" id="281" name="Shape 281"/>
          <p:cNvPicPr preferRelativeResize="0"/>
          <p:nvPr/>
        </p:nvPicPr>
        <p:blipFill>
          <a:blip r:embed="rId3">
            <a:alphaModFix/>
          </a:blip>
          <a:stretch>
            <a:fillRect/>
          </a:stretch>
        </p:blipFill>
        <p:spPr>
          <a:xfrm>
            <a:off x="2836575" y="193425"/>
            <a:ext cx="2756724" cy="4105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ph idx="1" type="subTitle"/>
          </p:nvPr>
        </p:nvSpPr>
        <p:spPr>
          <a:xfrm>
            <a:off x="311700" y="4356650"/>
            <a:ext cx="8385000" cy="4980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Hanover Center School House</a:t>
            </a:r>
          </a:p>
        </p:txBody>
      </p:sp>
      <p:pic>
        <p:nvPicPr>
          <p:cNvPr id="75" name="Shape 75"/>
          <p:cNvPicPr preferRelativeResize="0"/>
          <p:nvPr/>
        </p:nvPicPr>
        <p:blipFill>
          <a:blip r:embed="rId3">
            <a:alphaModFix/>
          </a:blip>
          <a:stretch>
            <a:fillRect/>
          </a:stretch>
        </p:blipFill>
        <p:spPr>
          <a:xfrm>
            <a:off x="1005525" y="135825"/>
            <a:ext cx="7364951" cy="40882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descr="ES48.jpg" id="286" name="Shape 286"/>
          <p:cNvPicPr preferRelativeResize="0"/>
          <p:nvPr/>
        </p:nvPicPr>
        <p:blipFill>
          <a:blip r:embed="rId3">
            <a:alphaModFix/>
          </a:blip>
          <a:stretch>
            <a:fillRect/>
          </a:stretch>
        </p:blipFill>
        <p:spPr>
          <a:xfrm>
            <a:off x="2842850" y="0"/>
            <a:ext cx="3458301" cy="51435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pic>
        <p:nvPicPr>
          <p:cNvPr descr="img20160727_15401884.jpg" id="291" name="Shape 291"/>
          <p:cNvPicPr preferRelativeResize="0"/>
          <p:nvPr/>
        </p:nvPicPr>
        <p:blipFill>
          <a:blip r:embed="rId3">
            <a:alphaModFix/>
          </a:blip>
          <a:stretch>
            <a:fillRect/>
          </a:stretch>
        </p:blipFill>
        <p:spPr>
          <a:xfrm>
            <a:off x="2839076" y="0"/>
            <a:ext cx="3095726" cy="4594227"/>
          </a:xfrm>
          <a:prstGeom prst="rect">
            <a:avLst/>
          </a:prstGeom>
          <a:noFill/>
          <a:ln>
            <a:noFill/>
          </a:ln>
        </p:spPr>
      </p:pic>
      <p:sp>
        <p:nvSpPr>
          <p:cNvPr id="292" name="Shape 292"/>
          <p:cNvSpPr txBox="1"/>
          <p:nvPr/>
        </p:nvSpPr>
        <p:spPr>
          <a:xfrm>
            <a:off x="1767250" y="4519250"/>
            <a:ext cx="6611700" cy="510000"/>
          </a:xfrm>
          <a:prstGeom prst="rect">
            <a:avLst/>
          </a:prstGeom>
          <a:noFill/>
          <a:ln>
            <a:noFill/>
          </a:ln>
        </p:spPr>
        <p:txBody>
          <a:bodyPr anchor="t" anchorCtr="0" bIns="91425" lIns="91425" numCol="1" rIns="91425" tIns="91425" wrap="square">
            <a:noAutofit/>
          </a:bodyPr>
          <a:lstStyle/>
          <a:p>
            <a:pPr algn="ctr" lvl="0">
              <a:spcBef>
                <a:spcPts val="0"/>
              </a:spcBef>
              <a:buClr>
                <a:schemeClr val="dk1"/>
              </a:buClr>
              <a:buSzPct val="61111"/>
              <a:buFont typeface="Arial"/>
              <a:buNone/>
            </a:pPr>
            <a:r>
              <a:rPr altLang="en" lang="en" sz="1800">
                <a:solidFill>
                  <a:schemeClr val="dk1"/>
                </a:solidFill>
              </a:rPr>
              <a:t>Bonnets were made by Deborah Morgan and Faith Stanley.</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pic>
        <p:nvPicPr>
          <p:cNvPr descr="ES20.jpg" id="297" name="Shape 297"/>
          <p:cNvPicPr preferRelativeResize="0"/>
          <p:nvPr/>
        </p:nvPicPr>
        <p:blipFill>
          <a:blip r:embed="rId3">
            <a:alphaModFix/>
          </a:blip>
          <a:stretch>
            <a:fillRect/>
          </a:stretch>
        </p:blipFill>
        <p:spPr>
          <a:xfrm>
            <a:off x="1457600" y="0"/>
            <a:ext cx="5892777" cy="4189425"/>
          </a:xfrm>
          <a:prstGeom prst="rect">
            <a:avLst/>
          </a:prstGeom>
          <a:noFill/>
          <a:ln>
            <a:noFill/>
          </a:ln>
        </p:spPr>
      </p:pic>
      <p:sp>
        <p:nvSpPr>
          <p:cNvPr id="298" name="Shape 298"/>
          <p:cNvSpPr txBox="1"/>
          <p:nvPr/>
        </p:nvSpPr>
        <p:spPr>
          <a:xfrm>
            <a:off x="536325" y="4333725"/>
            <a:ext cx="8194500" cy="467700"/>
          </a:xfrm>
          <a:prstGeom prst="rect">
            <a:avLst/>
          </a:prstGeom>
          <a:noFill/>
          <a:ln>
            <a:noFill/>
          </a:ln>
        </p:spPr>
        <p:txBody>
          <a:bodyPr anchor="t" anchorCtr="0" bIns="91425" lIns="91425" numCol="1" rIns="91425" tIns="91425" wrap="square">
            <a:noAutofit/>
          </a:bodyPr>
          <a:lstStyle/>
          <a:p>
            <a:pPr lvl="0">
              <a:spcBef>
                <a:spcPts val="0"/>
              </a:spcBef>
              <a:buClr>
                <a:schemeClr val="dk1"/>
              </a:buClr>
              <a:buFont typeface="Arial"/>
              <a:buNone/>
            </a:pPr>
            <a:r>
              <a:rPr altLang="en" lang="en">
                <a:solidFill>
                  <a:schemeClr val="dk1"/>
                </a:solidFill>
              </a:rPr>
              <a:t>Led by a marshal from the Plainfield Riding School and 8 members of Ora Grant’s fife and drum corps in derbies and tails, the parade included floats, combined Lebanon and Enfield school bands, fire engines of past and present. </a:t>
            </a:r>
            <a:r>
              <a:rPr altLang="en" lang="en" sz="1200">
                <a:solidFill>
                  <a:schemeClr val="dk1"/>
                </a:solidFill>
              </a:rPr>
              <a:t>  </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Shape 303"/>
          <p:cNvSpPr txBox="1"/>
          <p:nvPr>
            <p:ph idx="1" type="body"/>
          </p:nvPr>
        </p:nvSpPr>
        <p:spPr>
          <a:xfrm>
            <a:off x="1529750" y="4243500"/>
            <a:ext cx="7314000" cy="8238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Fire engine going past house on the right of the library.  </a:t>
            </a:r>
            <a:r>
              <a:rPr altLang="en" lang="en">
                <a:solidFill>
                  <a:schemeClr val="dk1"/>
                </a:solidFill>
              </a:rPr>
              <a:t>Cliff Elder and Victor Gray, with Henry Thompson in the background.</a:t>
            </a:r>
          </a:p>
          <a:p>
            <a:pPr lvl="0" rtl="0">
              <a:spcBef>
                <a:spcPts val="0"/>
              </a:spcBef>
              <a:buNone/>
            </a:pPr>
            <a:r>
              <a:t/>
            </a:r>
            <a:endParaRPr/>
          </a:p>
        </p:txBody>
      </p:sp>
      <p:pic>
        <p:nvPicPr>
          <p:cNvPr descr="ES6.jpg" id="304" name="Shape 304"/>
          <p:cNvPicPr preferRelativeResize="0"/>
          <p:nvPr/>
        </p:nvPicPr>
        <p:blipFill>
          <a:blip r:embed="rId3">
            <a:alphaModFix/>
          </a:blip>
          <a:stretch>
            <a:fillRect/>
          </a:stretch>
        </p:blipFill>
        <p:spPr>
          <a:xfrm rot="5400000">
            <a:off x="2003163" y="-426600"/>
            <a:ext cx="4196675"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Shape 309"/>
          <p:cNvSpPr txBox="1"/>
          <p:nvPr>
            <p:ph idx="1" type="body"/>
          </p:nvPr>
        </p:nvSpPr>
        <p:spPr>
          <a:xfrm>
            <a:off x="1634075" y="4294875"/>
            <a:ext cx="6358800" cy="6759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Combined Lebanon and Enfield band going past house to the right of Etna Library.</a:t>
            </a:r>
          </a:p>
        </p:txBody>
      </p:sp>
      <p:pic>
        <p:nvPicPr>
          <p:cNvPr descr="ES11.jpg" id="310" name="Shape 310"/>
          <p:cNvPicPr preferRelativeResize="0"/>
          <p:nvPr/>
        </p:nvPicPr>
        <p:blipFill>
          <a:blip r:embed="rId3">
            <a:alphaModFix/>
          </a:blip>
          <a:stretch>
            <a:fillRect/>
          </a:stretch>
        </p:blipFill>
        <p:spPr>
          <a:xfrm rot="5400000">
            <a:off x="2183633" y="-348850"/>
            <a:ext cx="4143934"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Shape 315"/>
          <p:cNvSpPr txBox="1"/>
          <p:nvPr>
            <p:ph idx="1" type="body"/>
          </p:nvPr>
        </p:nvSpPr>
        <p:spPr>
          <a:xfrm>
            <a:off x="1586500" y="4251525"/>
            <a:ext cx="5271600" cy="6330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Moose Mountain Conservation Club float, Ted Hart behind.</a:t>
            </a:r>
          </a:p>
        </p:txBody>
      </p:sp>
      <p:pic>
        <p:nvPicPr>
          <p:cNvPr descr="ES10.jpg" id="316" name="Shape 316"/>
          <p:cNvPicPr preferRelativeResize="0"/>
          <p:nvPr/>
        </p:nvPicPr>
        <p:blipFill>
          <a:blip r:embed="rId3">
            <a:alphaModFix/>
          </a:blip>
          <a:stretch>
            <a:fillRect/>
          </a:stretch>
        </p:blipFill>
        <p:spPr>
          <a:xfrm rot="5400000">
            <a:off x="2086283" y="-392200"/>
            <a:ext cx="4143934"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Shape 321"/>
          <p:cNvSpPr txBox="1"/>
          <p:nvPr>
            <p:ph idx="1" type="body"/>
          </p:nvPr>
        </p:nvSpPr>
        <p:spPr>
          <a:xfrm>
            <a:off x="1739125" y="4299525"/>
            <a:ext cx="5216400" cy="6747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Country Dance performers with fiddler - </a:t>
            </a:r>
            <a:r>
              <a:rPr altLang="en" lang="en">
                <a:solidFill>
                  <a:schemeClr val="dk1"/>
                </a:solidFill>
              </a:rPr>
              <a:t>Clara Stevens, Florence Cutting, and Blanche Lacoss.</a:t>
            </a:r>
          </a:p>
        </p:txBody>
      </p:sp>
      <p:pic>
        <p:nvPicPr>
          <p:cNvPr descr="ES16.jpg" id="322" name="Shape 322"/>
          <p:cNvPicPr preferRelativeResize="0"/>
          <p:nvPr/>
        </p:nvPicPr>
        <p:blipFill>
          <a:blip r:embed="rId3">
            <a:alphaModFix/>
          </a:blip>
          <a:stretch>
            <a:fillRect/>
          </a:stretch>
        </p:blipFill>
        <p:spPr>
          <a:xfrm rot="5400000">
            <a:off x="2373326" y="-222148"/>
            <a:ext cx="4035026" cy="500832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Shape 327"/>
          <p:cNvSpPr txBox="1"/>
          <p:nvPr>
            <p:ph idx="1" type="body"/>
          </p:nvPr>
        </p:nvSpPr>
        <p:spPr>
          <a:xfrm>
            <a:off x="1889775" y="4437125"/>
            <a:ext cx="6272700" cy="7065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Parade passing Hayes Farm - Square Dancing Float</a:t>
            </a:r>
          </a:p>
        </p:txBody>
      </p:sp>
      <p:pic>
        <p:nvPicPr>
          <p:cNvPr descr="ES9.jpg" id="328" name="Shape 328"/>
          <p:cNvPicPr preferRelativeResize="0"/>
          <p:nvPr/>
        </p:nvPicPr>
        <p:blipFill>
          <a:blip r:embed="rId3">
            <a:alphaModFix/>
          </a:blip>
          <a:stretch>
            <a:fillRect/>
          </a:stretch>
        </p:blipFill>
        <p:spPr>
          <a:xfrm rot="5400000">
            <a:off x="2193000" y="-444225"/>
            <a:ext cx="4356000" cy="5406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Shape 333"/>
          <p:cNvSpPr txBox="1"/>
          <p:nvPr>
            <p:ph idx="1" type="body"/>
          </p:nvPr>
        </p:nvSpPr>
        <p:spPr>
          <a:xfrm>
            <a:off x="1294450" y="4502100"/>
            <a:ext cx="7524900" cy="641400"/>
          </a:xfrm>
          <a:prstGeom prst="rect">
            <a:avLst/>
          </a:prstGeom>
        </p:spPr>
        <p:txBody>
          <a:bodyPr anchor="t" anchorCtr="0" bIns="91425" lIns="91425" numCol="1" rIns="91425" tIns="91425" wrap="square">
            <a:noAutofit/>
          </a:bodyPr>
          <a:lstStyle/>
          <a:p>
            <a:pPr lvl="0" rtl="0">
              <a:spcBef>
                <a:spcPts val="0"/>
              </a:spcBef>
              <a:buNone/>
            </a:pPr>
            <a:r>
              <a:rPr altLang="en" lang="en" sz="1400">
                <a:solidFill>
                  <a:schemeClr val="dk1"/>
                </a:solidFill>
              </a:rPr>
              <a:t>D</a:t>
            </a:r>
            <a:r>
              <a:rPr altLang="en" lang="en" sz="1400">
                <a:solidFill>
                  <a:schemeClr val="dk1"/>
                </a:solidFill>
              </a:rPr>
              <a:t>river Frank Coutemarshe, 6 year-old David Stebbins, Carrie Tibbetts, Ruth Whitney (?) Ruth Dennis, Alberta Stevens and Lillian Bailey in cart drawn by Glen Parker’s oxen. </a:t>
            </a:r>
            <a:r>
              <a:rPr altLang="en" lang="en" sz="1400">
                <a:solidFill>
                  <a:srgbClr val="222222"/>
                </a:solidFill>
                <a:highlight>
                  <a:srgbClr val="FFFFFF"/>
                </a:highlight>
              </a:rPr>
              <a:t> </a:t>
            </a:r>
          </a:p>
        </p:txBody>
      </p:sp>
      <p:pic>
        <p:nvPicPr>
          <p:cNvPr descr="ES7.jpg" id="334" name="Shape 334"/>
          <p:cNvPicPr preferRelativeResize="0"/>
          <p:nvPr/>
        </p:nvPicPr>
        <p:blipFill>
          <a:blip r:embed="rId3">
            <a:alphaModFix/>
          </a:blip>
          <a:stretch>
            <a:fillRect/>
          </a:stretch>
        </p:blipFill>
        <p:spPr>
          <a:xfrm rot="5400000">
            <a:off x="1756561" y="-251525"/>
            <a:ext cx="4219278" cy="51435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Shape 339"/>
          <p:cNvSpPr txBox="1"/>
          <p:nvPr>
            <p:ph idx="1" type="body"/>
          </p:nvPr>
        </p:nvSpPr>
        <p:spPr>
          <a:xfrm>
            <a:off x="185000" y="4391100"/>
            <a:ext cx="8671200" cy="678600"/>
          </a:xfrm>
          <a:prstGeom prst="rect">
            <a:avLst/>
          </a:prstGeom>
        </p:spPr>
        <p:txBody>
          <a:bodyPr anchor="t" anchorCtr="0" bIns="91425" lIns="91425" numCol="1" rIns="91425" tIns="91425" wrap="square">
            <a:noAutofit/>
          </a:bodyPr>
          <a:lstStyle/>
          <a:p>
            <a:pPr lvl="0" rtl="0">
              <a:spcBef>
                <a:spcPts val="0"/>
              </a:spcBef>
              <a:buNone/>
            </a:pPr>
            <a:r>
              <a:rPr altLang="en" lang="en" sz="1400">
                <a:solidFill>
                  <a:schemeClr val="dk1"/>
                </a:solidFill>
              </a:rPr>
              <a:t>Maxine Hayes with Shiela Stanley, Faith Stanley, Debbie, Jane Morgan, Rodney May and Roland Laramie followed by maybe Alice Lacoss and Ann Stebbins.  Linda Bent as a panda. </a:t>
            </a:r>
          </a:p>
        </p:txBody>
      </p:sp>
      <p:pic>
        <p:nvPicPr>
          <p:cNvPr descr="ES13.jpg" id="340" name="Shape 340"/>
          <p:cNvPicPr preferRelativeResize="0"/>
          <p:nvPr/>
        </p:nvPicPr>
        <p:blipFill>
          <a:blip r:embed="rId3">
            <a:alphaModFix/>
          </a:blip>
          <a:stretch>
            <a:fillRect/>
          </a:stretch>
        </p:blipFill>
        <p:spPr>
          <a:xfrm rot="5400000">
            <a:off x="1925214" y="-132361"/>
            <a:ext cx="4019400" cy="49889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Shape 80"/>
          <p:cNvSpPr txBox="1"/>
          <p:nvPr>
            <p:ph type="ctrTitle"/>
          </p:nvPr>
        </p:nvSpPr>
        <p:spPr>
          <a:xfrm>
            <a:off x="314750" y="447250"/>
            <a:ext cx="8517600" cy="2362200"/>
          </a:xfrm>
          <a:prstGeom prst="rect">
            <a:avLst/>
          </a:prstGeom>
        </p:spPr>
        <p:txBody>
          <a:bodyPr anchor="b" anchorCtr="0" bIns="91425" lIns="91425" numCol="1" rIns="91425" tIns="91425" wrap="square">
            <a:noAutofit/>
          </a:bodyPr>
          <a:lstStyle/>
          <a:p>
            <a:pPr algn="ctr" lvl="0">
              <a:spcBef>
                <a:spcPts val="0"/>
              </a:spcBef>
              <a:buNone/>
            </a:pPr>
            <a:r>
              <a:rPr altLang="en" lang="en" sz="4800"/>
              <a:t>Etna School  </a:t>
            </a:r>
          </a:p>
          <a:p>
            <a:pPr algn="ctr" lvl="0">
              <a:spcBef>
                <a:spcPts val="0"/>
              </a:spcBef>
              <a:buNone/>
            </a:pPr>
            <a:r>
              <a:rPr altLang="en" lang="en" sz="4800"/>
              <a:t>First Days</a:t>
            </a:r>
          </a:p>
          <a:p>
            <a:pPr lvl="0">
              <a:spcBef>
                <a:spcPts val="0"/>
              </a:spcBef>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Shape 345"/>
          <p:cNvSpPr txBox="1"/>
          <p:nvPr>
            <p:ph idx="1" type="body"/>
          </p:nvPr>
        </p:nvSpPr>
        <p:spPr>
          <a:xfrm>
            <a:off x="1805550" y="4335425"/>
            <a:ext cx="6865500" cy="666000"/>
          </a:xfrm>
          <a:prstGeom prst="rect">
            <a:avLst/>
          </a:prstGeom>
        </p:spPr>
        <p:txBody>
          <a:bodyPr anchor="t" anchorCtr="0" bIns="91425" lIns="91425" numCol="1" rIns="91425" tIns="91425" wrap="square">
            <a:noAutofit/>
          </a:bodyPr>
          <a:lstStyle/>
          <a:p>
            <a:pPr lvl="0" rtl="0">
              <a:spcBef>
                <a:spcPts val="0"/>
              </a:spcBef>
              <a:buNone/>
            </a:pPr>
            <a:r>
              <a:rPr altLang="en" lang="en">
                <a:solidFill>
                  <a:schemeClr val="dk1"/>
                </a:solidFill>
              </a:rPr>
              <a:t>Robert Keene, Christy Reed, Margaret Chase, Helen Trumbull,  (?)Hart</a:t>
            </a:r>
          </a:p>
        </p:txBody>
      </p:sp>
      <p:pic>
        <p:nvPicPr>
          <p:cNvPr descr="ES15.jpg" id="346" name="Shape 346"/>
          <p:cNvPicPr preferRelativeResize="0"/>
          <p:nvPr/>
        </p:nvPicPr>
        <p:blipFill>
          <a:blip r:embed="rId3">
            <a:alphaModFix/>
          </a:blip>
          <a:stretch>
            <a:fillRect/>
          </a:stretch>
        </p:blipFill>
        <p:spPr>
          <a:xfrm rot="5400000">
            <a:off x="2305333" y="-308300"/>
            <a:ext cx="4143934" cy="51435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Shape 351"/>
          <p:cNvSpPr txBox="1"/>
          <p:nvPr>
            <p:ph idx="1" type="body"/>
          </p:nvPr>
        </p:nvSpPr>
        <p:spPr>
          <a:xfrm>
            <a:off x="740075" y="4415775"/>
            <a:ext cx="8140800" cy="653700"/>
          </a:xfrm>
          <a:prstGeom prst="rect">
            <a:avLst/>
          </a:prstGeom>
        </p:spPr>
        <p:txBody>
          <a:bodyPr anchor="t" anchorCtr="0" bIns="91425" lIns="91425" numCol="1" rIns="91425" tIns="91425" wrap="square">
            <a:noAutofit/>
          </a:bodyPr>
          <a:lstStyle/>
          <a:p>
            <a:pPr lvl="0" rtl="0">
              <a:spcBef>
                <a:spcPts val="0"/>
              </a:spcBef>
              <a:buNone/>
            </a:pPr>
            <a:r>
              <a:rPr altLang="en" lang="en">
                <a:solidFill>
                  <a:schemeClr val="dk1"/>
                </a:solidFill>
              </a:rPr>
              <a:t>Julia Santucci, Melma Goodwin, Blanche Lacoss, Florence Cutting, Clara Stevens</a:t>
            </a:r>
          </a:p>
          <a:p>
            <a:pPr lvl="0" rtl="0">
              <a:spcBef>
                <a:spcPts val="0"/>
              </a:spcBef>
              <a:buNone/>
            </a:pPr>
            <a:r>
              <a:t/>
            </a:r>
            <a:endParaRPr>
              <a:solidFill>
                <a:srgbClr val="000000"/>
              </a:solidFill>
            </a:endParaRPr>
          </a:p>
        </p:txBody>
      </p:sp>
      <p:pic>
        <p:nvPicPr>
          <p:cNvPr descr="ES14.jpg" id="352" name="Shape 352"/>
          <p:cNvPicPr preferRelativeResize="0"/>
          <p:nvPr/>
        </p:nvPicPr>
        <p:blipFill>
          <a:blip r:embed="rId3">
            <a:alphaModFix/>
          </a:blip>
          <a:stretch>
            <a:fillRect/>
          </a:stretch>
        </p:blipFill>
        <p:spPr>
          <a:xfrm rot="5400000">
            <a:off x="2386008" y="-311050"/>
            <a:ext cx="4143934" cy="51435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Shape 357"/>
          <p:cNvSpPr txBox="1"/>
          <p:nvPr>
            <p:ph idx="1" type="body"/>
          </p:nvPr>
        </p:nvSpPr>
        <p:spPr>
          <a:xfrm>
            <a:off x="1716325" y="4546000"/>
            <a:ext cx="4910100" cy="4758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Bicycle riders in cowboy regalia</a:t>
            </a:r>
          </a:p>
        </p:txBody>
      </p:sp>
      <p:pic>
        <p:nvPicPr>
          <p:cNvPr descr="ES18.jpg" id="358" name="Shape 358"/>
          <p:cNvPicPr preferRelativeResize="0"/>
          <p:nvPr/>
        </p:nvPicPr>
        <p:blipFill>
          <a:blip r:embed="rId3">
            <a:alphaModFix/>
          </a:blip>
          <a:stretch>
            <a:fillRect/>
          </a:stretch>
        </p:blipFill>
        <p:spPr>
          <a:xfrm rot="5400000">
            <a:off x="2305875" y="-447299"/>
            <a:ext cx="4336001" cy="54015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Shape 363"/>
          <p:cNvSpPr txBox="1"/>
          <p:nvPr>
            <p:ph idx="1" type="body"/>
          </p:nvPr>
        </p:nvSpPr>
        <p:spPr>
          <a:xfrm>
            <a:off x="159725" y="4078575"/>
            <a:ext cx="8918400" cy="10650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Etna/Hanover Center </a:t>
            </a:r>
            <a:r>
              <a:rPr altLang="en" lang="en">
                <a:solidFill>
                  <a:srgbClr val="000000"/>
                </a:solidFill>
              </a:rPr>
              <a:t>4-H float - Sara Hart and Marjorie Gault in front, </a:t>
            </a:r>
            <a:r>
              <a:rPr altLang="en" lang="en">
                <a:solidFill>
                  <a:schemeClr val="dk1"/>
                </a:solidFill>
              </a:rPr>
              <a:t>Bunny Thompson, Cora Hayes, Marilyn Cheslie, Vera, Stanley Barnes, Nellie and Archie Thompson, Stan Elder, Cliff Elder, Mrs. Nichols.  Diane Pelton in back?</a:t>
            </a:r>
          </a:p>
          <a:p>
            <a:pPr lvl="0" rtl="0">
              <a:spcBef>
                <a:spcPts val="0"/>
              </a:spcBef>
              <a:buNone/>
            </a:pPr>
            <a:r>
              <a:t/>
            </a:r>
            <a:endParaRPr/>
          </a:p>
        </p:txBody>
      </p:sp>
      <p:pic>
        <p:nvPicPr>
          <p:cNvPr descr="ES8.jpg" id="364" name="Shape 364"/>
          <p:cNvPicPr preferRelativeResize="0"/>
          <p:nvPr/>
        </p:nvPicPr>
        <p:blipFill>
          <a:blip r:embed="rId3">
            <a:alphaModFix/>
          </a:blip>
          <a:stretch>
            <a:fillRect/>
          </a:stretch>
        </p:blipFill>
        <p:spPr>
          <a:xfrm rot="5400000">
            <a:off x="2142538" y="-280136"/>
            <a:ext cx="3877827" cy="483959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Shape 369"/>
          <p:cNvSpPr txBox="1"/>
          <p:nvPr>
            <p:ph idx="1" type="body"/>
          </p:nvPr>
        </p:nvSpPr>
        <p:spPr>
          <a:xfrm>
            <a:off x="1952325" y="4009375"/>
            <a:ext cx="5863200" cy="1013700"/>
          </a:xfrm>
          <a:prstGeom prst="rect">
            <a:avLst/>
          </a:prstGeom>
        </p:spPr>
        <p:txBody>
          <a:bodyPr anchor="t" anchorCtr="0" bIns="91425" lIns="91425" numCol="1" rIns="91425" tIns="91425" wrap="square">
            <a:noAutofit/>
          </a:bodyPr>
          <a:lstStyle/>
          <a:p>
            <a:pPr lvl="0" rtl="0">
              <a:spcBef>
                <a:spcPts val="0"/>
              </a:spcBef>
              <a:buNone/>
            </a:pPr>
            <a:r>
              <a:rPr altLang="en" lang="en">
                <a:solidFill>
                  <a:schemeClr val="dk1"/>
                </a:solidFill>
              </a:rPr>
              <a:t>Nancy Bailey, Vera Palmer, Stanley Barnes, with the front row of Jimmy Renee, John Richardson, and Bill Bailey on 4-H Float.</a:t>
            </a:r>
          </a:p>
        </p:txBody>
      </p:sp>
      <p:pic>
        <p:nvPicPr>
          <p:cNvPr descr="ES31.jpg" id="370" name="Shape 370"/>
          <p:cNvPicPr preferRelativeResize="0"/>
          <p:nvPr/>
        </p:nvPicPr>
        <p:blipFill>
          <a:blip r:embed="rId3">
            <a:alphaModFix/>
          </a:blip>
          <a:stretch>
            <a:fillRect/>
          </a:stretch>
        </p:blipFill>
        <p:spPr>
          <a:xfrm rot="5400000">
            <a:off x="2391875" y="-289027"/>
            <a:ext cx="3773123" cy="465222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Shape 375"/>
          <p:cNvSpPr txBox="1"/>
          <p:nvPr>
            <p:ph idx="1" type="body"/>
          </p:nvPr>
        </p:nvSpPr>
        <p:spPr>
          <a:xfrm>
            <a:off x="1789300" y="4314325"/>
            <a:ext cx="7354800" cy="594900"/>
          </a:xfrm>
          <a:prstGeom prst="rect">
            <a:avLst/>
          </a:prstGeom>
        </p:spPr>
        <p:txBody>
          <a:bodyPr anchor="t" anchorCtr="0" bIns="91425" lIns="91425" numCol="1" rIns="91425" tIns="91425" wrap="square">
            <a:noAutofit/>
          </a:bodyPr>
          <a:lstStyle/>
          <a:p>
            <a:pPr lvl="0" rtl="0">
              <a:spcBef>
                <a:spcPts val="0"/>
              </a:spcBef>
              <a:buNone/>
            </a:pPr>
            <a:r>
              <a:rPr altLang="en" lang="en">
                <a:solidFill>
                  <a:schemeClr val="dk1"/>
                </a:solidFill>
              </a:rPr>
              <a:t>Davina Dana, wife of "Little Lester" LaBombard, Elmer Dana, Stan Elder, Dick Lacoss, Janet (?) Gray</a:t>
            </a:r>
          </a:p>
        </p:txBody>
      </p:sp>
      <p:pic>
        <p:nvPicPr>
          <p:cNvPr descr="ES17.jpg" id="376" name="Shape 376"/>
          <p:cNvPicPr preferRelativeResize="0"/>
          <p:nvPr/>
        </p:nvPicPr>
        <p:blipFill>
          <a:blip r:embed="rId3">
            <a:alphaModFix/>
          </a:blip>
          <a:stretch>
            <a:fillRect/>
          </a:stretch>
        </p:blipFill>
        <p:spPr>
          <a:xfrm rot="5400000">
            <a:off x="2269824" y="-248475"/>
            <a:ext cx="3984300" cy="494535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Shape 381"/>
          <p:cNvSpPr txBox="1"/>
          <p:nvPr>
            <p:ph idx="1" type="body"/>
          </p:nvPr>
        </p:nvSpPr>
        <p:spPr>
          <a:xfrm>
            <a:off x="1247950" y="4418950"/>
            <a:ext cx="2226600" cy="501600"/>
          </a:xfrm>
          <a:prstGeom prst="rect">
            <a:avLst/>
          </a:prstGeom>
        </p:spPr>
        <p:txBody>
          <a:bodyPr anchor="t" anchorCtr="0" bIns="91425" lIns="91425" numCol="1" rIns="91425" tIns="91425" wrap="square">
            <a:noAutofit/>
          </a:bodyPr>
          <a:lstStyle/>
          <a:p>
            <a:pPr lvl="0" rtl="0">
              <a:spcBef>
                <a:spcPts val="0"/>
              </a:spcBef>
              <a:buNone/>
            </a:pPr>
            <a:r>
              <a:t/>
            </a:r>
            <a:endParaRPr/>
          </a:p>
        </p:txBody>
      </p:sp>
      <p:pic>
        <p:nvPicPr>
          <p:cNvPr descr="img20160727_15382218.jpg" id="382" name="Shape 382"/>
          <p:cNvPicPr preferRelativeResize="0"/>
          <p:nvPr/>
        </p:nvPicPr>
        <p:blipFill>
          <a:blip r:embed="rId3">
            <a:alphaModFix/>
          </a:blip>
          <a:stretch>
            <a:fillRect/>
          </a:stretch>
        </p:blipFill>
        <p:spPr>
          <a:xfrm>
            <a:off x="911858" y="0"/>
            <a:ext cx="7320284"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Shape 387"/>
          <p:cNvSpPr txBox="1"/>
          <p:nvPr>
            <p:ph idx="1" type="body"/>
          </p:nvPr>
        </p:nvSpPr>
        <p:spPr>
          <a:xfrm>
            <a:off x="1094650" y="4156725"/>
            <a:ext cx="7411500" cy="7842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6 year old David Stebbins,driver Frank Coutemarshe, Carrie Tibbetts and Lillian Bailey and Ruth Dennis, church organist, in cart drawn by Glen Parker’s oxen.</a:t>
            </a:r>
          </a:p>
          <a:p>
            <a:pPr lvl="0" rtl="0">
              <a:spcBef>
                <a:spcPts val="0"/>
              </a:spcBef>
              <a:buNone/>
            </a:pPr>
            <a:r>
              <a:rPr altLang="en" lang="en"/>
              <a:t> </a:t>
            </a:r>
          </a:p>
        </p:txBody>
      </p:sp>
      <p:pic>
        <p:nvPicPr>
          <p:cNvPr id="388" name="Shape 388"/>
          <p:cNvPicPr preferRelativeResize="0"/>
          <p:nvPr/>
        </p:nvPicPr>
        <p:blipFill>
          <a:blip r:embed="rId3">
            <a:alphaModFix/>
          </a:blip>
          <a:stretch>
            <a:fillRect/>
          </a:stretch>
        </p:blipFill>
        <p:spPr>
          <a:xfrm>
            <a:off x="1094650" y="117725"/>
            <a:ext cx="5665504" cy="403899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txBox="1"/>
          <p:nvPr>
            <p:ph idx="1" type="body"/>
          </p:nvPr>
        </p:nvSpPr>
        <p:spPr>
          <a:xfrm>
            <a:off x="2849950" y="4491750"/>
            <a:ext cx="2330700" cy="543300"/>
          </a:xfrm>
          <a:prstGeom prst="rect">
            <a:avLst/>
          </a:prstGeom>
        </p:spPr>
        <p:txBody>
          <a:bodyPr anchor="t" anchorCtr="0" bIns="91425" lIns="91425" numCol="1" rIns="91425" tIns="91425" wrap="square">
            <a:noAutofit/>
          </a:bodyPr>
          <a:lstStyle/>
          <a:p>
            <a:pPr lvl="0">
              <a:spcBef>
                <a:spcPts val="0"/>
              </a:spcBef>
              <a:buNone/>
            </a:pPr>
            <a:r>
              <a:t/>
            </a:r>
            <a:endParaRPr/>
          </a:p>
        </p:txBody>
      </p:sp>
      <p:pic>
        <p:nvPicPr>
          <p:cNvPr id="394" name="Shape 394"/>
          <p:cNvPicPr preferRelativeResize="0"/>
          <p:nvPr/>
        </p:nvPicPr>
        <p:blipFill>
          <a:blip r:embed="rId3">
            <a:alphaModFix/>
          </a:blip>
          <a:stretch>
            <a:fillRect/>
          </a:stretch>
        </p:blipFill>
        <p:spPr>
          <a:xfrm>
            <a:off x="730536" y="-108450"/>
            <a:ext cx="7214773" cy="514349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Shape 399"/>
          <p:cNvSpPr txBox="1"/>
          <p:nvPr>
            <p:ph idx="1" type="body"/>
          </p:nvPr>
        </p:nvSpPr>
        <p:spPr>
          <a:xfrm>
            <a:off x="927050" y="4389000"/>
            <a:ext cx="7091700" cy="658500"/>
          </a:xfrm>
          <a:prstGeom prst="rect">
            <a:avLst/>
          </a:prstGeom>
        </p:spPr>
        <p:txBody>
          <a:bodyPr anchor="t" anchorCtr="0" bIns="91425" lIns="91425" numCol="1" rIns="91425" tIns="91425" wrap="square">
            <a:noAutofit/>
          </a:bodyPr>
          <a:lstStyle/>
          <a:p>
            <a:pPr lvl="0" rtl="0">
              <a:lnSpc>
                <a:spcPct val="100000"/>
              </a:lnSpc>
              <a:spcBef>
                <a:spcPts val="0"/>
              </a:spcBef>
              <a:buClr>
                <a:schemeClr val="dk1"/>
              </a:buClr>
              <a:buSzPct val="61111"/>
              <a:buFont typeface="Arial"/>
              <a:buNone/>
            </a:pPr>
            <a:r>
              <a:rPr altLang="en" lang="en">
                <a:solidFill>
                  <a:schemeClr val="dk1"/>
                </a:solidFill>
              </a:rPr>
              <a:t>Victor Gray, Gordan Hayes, Cliff Elder, Harvey Camp, Morris Hayes, Bob Keene, and Leon Hayes</a:t>
            </a:r>
          </a:p>
          <a:p>
            <a:pPr lvl="0" rtl="0">
              <a:lnSpc>
                <a:spcPct val="100000"/>
              </a:lnSpc>
              <a:spcBef>
                <a:spcPts val="0"/>
              </a:spcBef>
              <a:buNone/>
            </a:pPr>
            <a:r>
              <a:t/>
            </a:r>
            <a:endParaRPr sz="1400">
              <a:solidFill>
                <a:srgbClr val="000000"/>
              </a:solidFill>
            </a:endParaRPr>
          </a:p>
        </p:txBody>
      </p:sp>
      <p:pic>
        <p:nvPicPr>
          <p:cNvPr descr="ES22.jpg" id="400" name="Shape 400"/>
          <p:cNvPicPr preferRelativeResize="0"/>
          <p:nvPr/>
        </p:nvPicPr>
        <p:blipFill>
          <a:blip r:embed="rId3">
            <a:alphaModFix/>
          </a:blip>
          <a:stretch>
            <a:fillRect/>
          </a:stretch>
        </p:blipFill>
        <p:spPr>
          <a:xfrm>
            <a:off x="927050" y="0"/>
            <a:ext cx="6009375" cy="4240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Shape 85"/>
          <p:cNvSpPr txBox="1"/>
          <p:nvPr>
            <p:ph idx="1" type="subTitle"/>
          </p:nvPr>
        </p:nvSpPr>
        <p:spPr>
          <a:xfrm>
            <a:off x="129475" y="4093075"/>
            <a:ext cx="8520600" cy="7926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Etna School House</a:t>
            </a:r>
          </a:p>
        </p:txBody>
      </p:sp>
      <p:pic>
        <p:nvPicPr>
          <p:cNvPr id="86" name="Shape 86"/>
          <p:cNvPicPr preferRelativeResize="0"/>
          <p:nvPr/>
        </p:nvPicPr>
        <p:blipFill>
          <a:blip r:embed="rId3">
            <a:alphaModFix/>
          </a:blip>
          <a:stretch>
            <a:fillRect/>
          </a:stretch>
        </p:blipFill>
        <p:spPr>
          <a:xfrm>
            <a:off x="1419650" y="218675"/>
            <a:ext cx="5404032" cy="378827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Shape 405"/>
          <p:cNvSpPr txBox="1"/>
          <p:nvPr>
            <p:ph idx="1" type="body"/>
          </p:nvPr>
        </p:nvSpPr>
        <p:spPr>
          <a:xfrm>
            <a:off x="1423150" y="4389450"/>
            <a:ext cx="2787300" cy="4620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Ora Grant’s band</a:t>
            </a:r>
          </a:p>
        </p:txBody>
      </p:sp>
      <p:pic>
        <p:nvPicPr>
          <p:cNvPr descr="ES19.jpg" id="406" name="Shape 406"/>
          <p:cNvPicPr preferRelativeResize="0"/>
          <p:nvPr/>
        </p:nvPicPr>
        <p:blipFill>
          <a:blip r:embed="rId3">
            <a:alphaModFix/>
          </a:blip>
          <a:stretch>
            <a:fillRect/>
          </a:stretch>
        </p:blipFill>
        <p:spPr>
          <a:xfrm>
            <a:off x="1362076" y="178475"/>
            <a:ext cx="5846226" cy="40649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pic>
        <p:nvPicPr>
          <p:cNvPr descr="ES21.jpg" id="411" name="Shape 411"/>
          <p:cNvPicPr preferRelativeResize="0"/>
          <p:nvPr/>
        </p:nvPicPr>
        <p:blipFill>
          <a:blip r:embed="rId3">
            <a:alphaModFix/>
          </a:blip>
          <a:stretch>
            <a:fillRect/>
          </a:stretch>
        </p:blipFill>
        <p:spPr>
          <a:xfrm>
            <a:off x="1570275" y="146025"/>
            <a:ext cx="6593101" cy="468085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Shape 416"/>
          <p:cNvSpPr txBox="1"/>
          <p:nvPr>
            <p:ph idx="1" type="body"/>
          </p:nvPr>
        </p:nvSpPr>
        <p:spPr>
          <a:xfrm>
            <a:off x="2000250" y="4389500"/>
            <a:ext cx="4968600" cy="5739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Combined Lebanon and Enfield School Band</a:t>
            </a:r>
          </a:p>
        </p:txBody>
      </p:sp>
      <p:pic>
        <p:nvPicPr>
          <p:cNvPr descr="ES27.jpg" id="417" name="Shape 417"/>
          <p:cNvPicPr preferRelativeResize="0"/>
          <p:nvPr/>
        </p:nvPicPr>
        <p:blipFill>
          <a:blip r:embed="rId3">
            <a:alphaModFix/>
          </a:blip>
          <a:stretch>
            <a:fillRect/>
          </a:stretch>
        </p:blipFill>
        <p:spPr>
          <a:xfrm rot="5400000">
            <a:off x="2472001" y="30550"/>
            <a:ext cx="3887199" cy="4830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Shape 422"/>
          <p:cNvSpPr txBox="1"/>
          <p:nvPr>
            <p:ph idx="1" type="body"/>
          </p:nvPr>
        </p:nvSpPr>
        <p:spPr>
          <a:xfrm>
            <a:off x="638950" y="4491650"/>
            <a:ext cx="7587300" cy="5400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Niles Lacoss, Mr. Remson?</a:t>
            </a:r>
          </a:p>
        </p:txBody>
      </p:sp>
      <p:pic>
        <p:nvPicPr>
          <p:cNvPr descr="ES23.jpg" id="423" name="Shape 423"/>
          <p:cNvPicPr preferRelativeResize="0"/>
          <p:nvPr/>
        </p:nvPicPr>
        <p:blipFill>
          <a:blip r:embed="rId3">
            <a:alphaModFix/>
          </a:blip>
          <a:stretch>
            <a:fillRect/>
          </a:stretch>
        </p:blipFill>
        <p:spPr>
          <a:xfrm>
            <a:off x="2761225" y="64650"/>
            <a:ext cx="3117049" cy="442699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pic>
        <p:nvPicPr>
          <p:cNvPr descr="ES24.jpg" id="428" name="Shape 428"/>
          <p:cNvPicPr preferRelativeResize="0"/>
          <p:nvPr/>
        </p:nvPicPr>
        <p:blipFill>
          <a:blip r:embed="rId3">
            <a:alphaModFix/>
          </a:blip>
          <a:stretch>
            <a:fillRect/>
          </a:stretch>
        </p:blipFill>
        <p:spPr>
          <a:xfrm rot="5400000">
            <a:off x="1952476" y="-75399"/>
            <a:ext cx="3400825" cy="4806723"/>
          </a:xfrm>
          <a:prstGeom prst="rect">
            <a:avLst/>
          </a:prstGeom>
          <a:noFill/>
          <a:ln>
            <a:noFill/>
          </a:ln>
        </p:spPr>
      </p:pic>
      <p:sp>
        <p:nvSpPr>
          <p:cNvPr id="429" name="Shape 429"/>
          <p:cNvSpPr txBox="1"/>
          <p:nvPr/>
        </p:nvSpPr>
        <p:spPr>
          <a:xfrm>
            <a:off x="654925" y="4280925"/>
            <a:ext cx="8226300" cy="654900"/>
          </a:xfrm>
          <a:prstGeom prst="rect">
            <a:avLst/>
          </a:prstGeom>
          <a:noFill/>
          <a:ln>
            <a:noFill/>
          </a:ln>
        </p:spPr>
        <p:txBody>
          <a:bodyPr anchor="t" anchorCtr="0" bIns="91425" lIns="91425" numCol="1" rIns="91425" tIns="91425" wrap="square">
            <a:noAutofit/>
          </a:bodyPr>
          <a:lstStyle/>
          <a:p>
            <a:pPr lvl="0">
              <a:spcBef>
                <a:spcPts val="0"/>
              </a:spcBef>
              <a:buNone/>
            </a:pPr>
            <a:r>
              <a:rPr altLang="en" lang="en" sz="1800">
                <a:solidFill>
                  <a:schemeClr val="dk1"/>
                </a:solidFill>
              </a:rPr>
              <a:t>Includes Florence Cutting, Ruth (?)Scott, Clara Stevens, and Melma Goodwin</a:t>
            </a: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pic>
        <p:nvPicPr>
          <p:cNvPr descr="ES12.jpg" id="434" name="Shape 434"/>
          <p:cNvPicPr preferRelativeResize="0"/>
          <p:nvPr/>
        </p:nvPicPr>
        <p:blipFill>
          <a:blip r:embed="rId3">
            <a:alphaModFix/>
          </a:blip>
          <a:stretch>
            <a:fillRect/>
          </a:stretch>
        </p:blipFill>
        <p:spPr>
          <a:xfrm rot="5400000">
            <a:off x="2241611" y="-108413"/>
            <a:ext cx="4086526" cy="5072251"/>
          </a:xfrm>
          <a:prstGeom prst="rect">
            <a:avLst/>
          </a:prstGeom>
          <a:noFill/>
          <a:ln>
            <a:noFill/>
          </a:ln>
        </p:spPr>
      </p:pic>
      <p:sp>
        <p:nvSpPr>
          <p:cNvPr id="435" name="Shape 435"/>
          <p:cNvSpPr txBox="1"/>
          <p:nvPr/>
        </p:nvSpPr>
        <p:spPr>
          <a:xfrm>
            <a:off x="1613050" y="4470975"/>
            <a:ext cx="5800200" cy="536700"/>
          </a:xfrm>
          <a:prstGeom prst="rect">
            <a:avLst/>
          </a:prstGeom>
          <a:noFill/>
          <a:ln>
            <a:noFill/>
          </a:ln>
        </p:spPr>
        <p:txBody>
          <a:bodyPr anchor="t" anchorCtr="0" bIns="91425" lIns="91425" numCol="1" rIns="91425" tIns="91425" wrap="square">
            <a:noAutofit/>
          </a:bodyPr>
          <a:lstStyle/>
          <a:p>
            <a:pPr lvl="0">
              <a:spcBef>
                <a:spcPts val="0"/>
              </a:spcBef>
              <a:buNone/>
            </a:pPr>
            <a:r>
              <a:rPr altLang="en" lang="en" sz="1800">
                <a:solidFill>
                  <a:schemeClr val="dk1"/>
                </a:solidFill>
              </a:rPr>
              <a:t>Ballam grandchildren of Helene and Alvin Poland</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descr="ES25.jpg" id="440" name="Shape 440"/>
          <p:cNvPicPr preferRelativeResize="0"/>
          <p:nvPr/>
        </p:nvPicPr>
        <p:blipFill>
          <a:blip r:embed="rId3">
            <a:alphaModFix/>
          </a:blip>
          <a:stretch>
            <a:fillRect/>
          </a:stretch>
        </p:blipFill>
        <p:spPr>
          <a:xfrm>
            <a:off x="2522625" y="300625"/>
            <a:ext cx="3114252" cy="3908076"/>
          </a:xfrm>
          <a:prstGeom prst="rect">
            <a:avLst/>
          </a:prstGeom>
          <a:noFill/>
          <a:ln>
            <a:noFill/>
          </a:ln>
        </p:spPr>
      </p:pic>
      <p:sp>
        <p:nvSpPr>
          <p:cNvPr id="441" name="Shape 441"/>
          <p:cNvSpPr txBox="1"/>
          <p:nvPr/>
        </p:nvSpPr>
        <p:spPr>
          <a:xfrm>
            <a:off x="809650" y="4355500"/>
            <a:ext cx="7092300" cy="634200"/>
          </a:xfrm>
          <a:prstGeom prst="rect">
            <a:avLst/>
          </a:prstGeom>
          <a:noFill/>
          <a:ln>
            <a:noFill/>
          </a:ln>
        </p:spPr>
        <p:txBody>
          <a:bodyPr anchor="t" anchorCtr="0" bIns="91425" lIns="91425" numCol="1" rIns="91425" tIns="91425" wrap="square">
            <a:noAutofit/>
          </a:bodyPr>
          <a:lstStyle/>
          <a:p>
            <a:pPr algn="ctr" lvl="0">
              <a:spcBef>
                <a:spcPts val="0"/>
              </a:spcBef>
              <a:buNone/>
            </a:pPr>
            <a:r>
              <a:rPr altLang="en" lang="en" sz="1800"/>
              <a:t>Robert May?</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pic>
        <p:nvPicPr>
          <p:cNvPr id="446" name="Shape 446"/>
          <p:cNvPicPr preferRelativeResize="0"/>
          <p:nvPr/>
        </p:nvPicPr>
        <p:blipFill>
          <a:blip r:embed="rId3">
            <a:alphaModFix/>
          </a:blip>
          <a:stretch>
            <a:fillRect/>
          </a:stretch>
        </p:blipFill>
        <p:spPr>
          <a:xfrm>
            <a:off x="1332725" y="179325"/>
            <a:ext cx="5789047" cy="4127072"/>
          </a:xfrm>
          <a:prstGeom prst="rect">
            <a:avLst/>
          </a:prstGeom>
          <a:noFill/>
          <a:ln>
            <a:noFill/>
          </a:ln>
        </p:spPr>
      </p:pic>
      <p:sp>
        <p:nvSpPr>
          <p:cNvPr id="447" name="Shape 447"/>
          <p:cNvSpPr txBox="1"/>
          <p:nvPr/>
        </p:nvSpPr>
        <p:spPr>
          <a:xfrm>
            <a:off x="905600" y="4818175"/>
            <a:ext cx="5064300" cy="590700"/>
          </a:xfrm>
          <a:prstGeom prst="rect">
            <a:avLst/>
          </a:prstGeom>
          <a:noFill/>
          <a:ln>
            <a:noFill/>
          </a:ln>
        </p:spPr>
        <p:txBody>
          <a:bodyPr anchor="t" anchorCtr="0" bIns="91425" lIns="91425" numCol="1" rIns="91425" tIns="91425" wrap="square">
            <a:noAutofit/>
          </a:bodyPr>
          <a:lstStyle/>
          <a:p>
            <a:pPr lvl="0">
              <a:spcBef>
                <a:spcPts val="0"/>
              </a:spcBef>
              <a:buNone/>
            </a:pPr>
            <a:r>
              <a:t/>
            </a:r>
            <a:endParaRPr/>
          </a:p>
        </p:txBody>
      </p:sp>
      <p:sp>
        <p:nvSpPr>
          <p:cNvPr id="448" name="Shape 448"/>
          <p:cNvSpPr txBox="1"/>
          <p:nvPr/>
        </p:nvSpPr>
        <p:spPr>
          <a:xfrm>
            <a:off x="466000" y="4237900"/>
            <a:ext cx="8308800" cy="668100"/>
          </a:xfrm>
          <a:prstGeom prst="rect">
            <a:avLst/>
          </a:prstGeom>
          <a:noFill/>
          <a:ln>
            <a:noFill/>
          </a:ln>
        </p:spPr>
        <p:txBody>
          <a:bodyPr anchor="t" anchorCtr="0" bIns="91425" lIns="91425" numCol="1" rIns="91425" tIns="91425" wrap="square">
            <a:noAutofit/>
          </a:bodyPr>
          <a:lstStyle/>
          <a:p>
            <a:pPr lvl="0">
              <a:spcBef>
                <a:spcPts val="0"/>
              </a:spcBef>
              <a:buClr>
                <a:schemeClr val="dk1"/>
              </a:buClr>
              <a:buSzPct val="61111"/>
              <a:buFont typeface="Arial"/>
              <a:buNone/>
            </a:pPr>
            <a:r>
              <a:rPr altLang="en" lang="en" sz="1800">
                <a:solidFill>
                  <a:schemeClr val="dk1"/>
                </a:solidFill>
              </a:rPr>
              <a:t>Opening with sections by the school band directed by Harold Odell with Nelson Barden of Lebanon high school as student conductor, the formal program included a demonstration of square dancing and singing by the Etna students.</a:t>
            </a:r>
            <a:r>
              <a:rPr altLang="en" lang="en" sz="1100">
                <a:solidFill>
                  <a:schemeClr val="dk1"/>
                </a:solidFill>
              </a:rPr>
              <a:t> </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pic>
        <p:nvPicPr>
          <p:cNvPr id="453" name="Shape 453"/>
          <p:cNvPicPr preferRelativeResize="0"/>
          <p:nvPr/>
        </p:nvPicPr>
        <p:blipFill>
          <a:blip r:embed="rId3">
            <a:alphaModFix/>
          </a:blip>
          <a:stretch>
            <a:fillRect/>
          </a:stretch>
        </p:blipFill>
        <p:spPr>
          <a:xfrm>
            <a:off x="1561575" y="187250"/>
            <a:ext cx="5275130" cy="3760702"/>
          </a:xfrm>
          <a:prstGeom prst="rect">
            <a:avLst/>
          </a:prstGeom>
          <a:noFill/>
          <a:ln>
            <a:noFill/>
          </a:ln>
        </p:spPr>
      </p:pic>
      <p:sp>
        <p:nvSpPr>
          <p:cNvPr id="454" name="Shape 454"/>
          <p:cNvSpPr txBox="1"/>
          <p:nvPr/>
        </p:nvSpPr>
        <p:spPr>
          <a:xfrm>
            <a:off x="1362800" y="4008900"/>
            <a:ext cx="7361100" cy="1035900"/>
          </a:xfrm>
          <a:prstGeom prst="rect">
            <a:avLst/>
          </a:prstGeom>
          <a:noFill/>
          <a:ln>
            <a:noFill/>
          </a:ln>
        </p:spPr>
        <p:txBody>
          <a:bodyPr anchor="t" anchorCtr="0" bIns="91425" lIns="91425" numCol="1" rIns="91425" tIns="91425" wrap="square">
            <a:noAutofit/>
          </a:bodyPr>
          <a:lstStyle/>
          <a:p>
            <a:pPr lvl="0" rtl="0">
              <a:spcBef>
                <a:spcPts val="0"/>
              </a:spcBef>
              <a:buNone/>
            </a:pPr>
            <a:r>
              <a:rPr altLang="en" lang="en"/>
              <a:t>Barbara Pelton on far right with Ken’s brother Keith and sister Jan.  Esther Record Stanley, braids across head, 4th adult from right.  David (?) dancing with Debbie in dark hat (?), </a:t>
            </a:r>
            <a:r>
              <a:rPr altLang="en" lang="en">
                <a:solidFill>
                  <a:schemeClr val="dk1"/>
                </a:solidFill>
              </a:rPr>
              <a:t>Shiela Stanley in light skirt with John Camp, </a:t>
            </a:r>
            <a:r>
              <a:rPr altLang="en" lang="en"/>
              <a:t>Arlene Hamel with Jon Richardson, Faith in light hat and plaid skirt with Bill Bailey (?).</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Shape 459"/>
          <p:cNvSpPr txBox="1"/>
          <p:nvPr>
            <p:ph idx="1" type="body"/>
          </p:nvPr>
        </p:nvSpPr>
        <p:spPr>
          <a:xfrm>
            <a:off x="991300" y="4338900"/>
            <a:ext cx="6227100" cy="745500"/>
          </a:xfrm>
          <a:prstGeom prst="rect">
            <a:avLst/>
          </a:prstGeom>
        </p:spPr>
        <p:txBody>
          <a:bodyPr anchor="t" anchorCtr="0" bIns="91425" lIns="91425" numCol="1" rIns="91425" tIns="91425" wrap="square">
            <a:noAutofit/>
          </a:bodyPr>
          <a:lstStyle/>
          <a:p>
            <a:pPr lvl="0" rtl="0">
              <a:spcBef>
                <a:spcPts val="0"/>
              </a:spcBef>
              <a:buClr>
                <a:schemeClr val="dk1"/>
              </a:buClr>
              <a:buSzPct val="78571"/>
              <a:buFont typeface="Arial"/>
              <a:buNone/>
            </a:pPr>
            <a:r>
              <a:rPr altLang="en" lang="en" sz="1400">
                <a:solidFill>
                  <a:schemeClr val="dk1"/>
                </a:solidFill>
              </a:rPr>
              <a:t>Ann Stebbins and Dennis Lacoss, Jon Richardson and Arlene Hamel, Shiela Stanley and John Camp.</a:t>
            </a:r>
          </a:p>
        </p:txBody>
      </p:sp>
      <p:pic>
        <p:nvPicPr>
          <p:cNvPr descr="Ann Cioffi Photo 1.tif" id="460" name="Shape 460"/>
          <p:cNvPicPr preferRelativeResize="0"/>
          <p:nvPr/>
        </p:nvPicPr>
        <p:blipFill>
          <a:blip r:embed="rId3">
            <a:alphaModFix/>
          </a:blip>
          <a:stretch>
            <a:fillRect/>
          </a:stretch>
        </p:blipFill>
        <p:spPr>
          <a:xfrm>
            <a:off x="881075" y="0"/>
            <a:ext cx="6227098" cy="43388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Shape 91"/>
          <p:cNvSpPr txBox="1"/>
          <p:nvPr>
            <p:ph idx="1" type="subTitle"/>
          </p:nvPr>
        </p:nvSpPr>
        <p:spPr>
          <a:xfrm>
            <a:off x="1145300" y="4678200"/>
            <a:ext cx="4947900" cy="4653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Etna School June 1898</a:t>
            </a:r>
          </a:p>
        </p:txBody>
      </p:sp>
      <p:pic>
        <p:nvPicPr>
          <p:cNvPr descr="Hayes3.tif" id="92" name="Shape 92"/>
          <p:cNvPicPr preferRelativeResize="0"/>
          <p:nvPr/>
        </p:nvPicPr>
        <p:blipFill>
          <a:blip r:embed="rId3">
            <a:alphaModFix/>
          </a:blip>
          <a:stretch>
            <a:fillRect/>
          </a:stretch>
        </p:blipFill>
        <p:spPr>
          <a:xfrm>
            <a:off x="1495950" y="468850"/>
            <a:ext cx="5155205" cy="40325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Shape 465"/>
          <p:cNvSpPr txBox="1"/>
          <p:nvPr>
            <p:ph idx="1" type="body"/>
          </p:nvPr>
        </p:nvSpPr>
        <p:spPr>
          <a:xfrm>
            <a:off x="1004150" y="4137750"/>
            <a:ext cx="7480500" cy="10059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Commissioner of Agriculture Pearley Fitts, Etna alumnus, giving address, right to left: Faith Stanley with pigtails, Maxine Hayes, Alice LaCoss with hat.  </a:t>
            </a:r>
            <a:r>
              <a:rPr altLang="en" lang="en">
                <a:solidFill>
                  <a:schemeClr val="dk1"/>
                </a:solidFill>
              </a:rPr>
              <a:t>Margaret Chase and her mother Christy Reed.</a:t>
            </a:r>
          </a:p>
        </p:txBody>
      </p:sp>
      <p:pic>
        <p:nvPicPr>
          <p:cNvPr descr="ES1.jpg" id="466" name="Shape 466"/>
          <p:cNvPicPr preferRelativeResize="0"/>
          <p:nvPr/>
        </p:nvPicPr>
        <p:blipFill>
          <a:blip r:embed="rId3">
            <a:alphaModFix/>
          </a:blip>
          <a:stretch>
            <a:fillRect/>
          </a:stretch>
        </p:blipFill>
        <p:spPr>
          <a:xfrm>
            <a:off x="1644825" y="98650"/>
            <a:ext cx="5698288" cy="397174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Shape 471"/>
          <p:cNvSpPr txBox="1"/>
          <p:nvPr>
            <p:ph idx="1" type="body"/>
          </p:nvPr>
        </p:nvSpPr>
        <p:spPr>
          <a:xfrm>
            <a:off x="138675" y="4206825"/>
            <a:ext cx="8565600" cy="936600"/>
          </a:xfrm>
          <a:prstGeom prst="rect">
            <a:avLst/>
          </a:prstGeom>
        </p:spPr>
        <p:txBody>
          <a:bodyPr anchor="t" anchorCtr="0" bIns="91425" lIns="91425" numCol="1" rIns="91425" tIns="91425" wrap="square">
            <a:noAutofit/>
          </a:bodyPr>
          <a:lstStyle/>
          <a:p>
            <a:pPr lvl="0" rtl="0">
              <a:lnSpc>
                <a:spcPct val="100000"/>
              </a:lnSpc>
              <a:spcBef>
                <a:spcPts val="0"/>
              </a:spcBef>
              <a:spcAft>
                <a:spcPts val="0"/>
              </a:spcAft>
              <a:buClr>
                <a:schemeClr val="dk1"/>
              </a:buClr>
              <a:buSzPct val="78571"/>
              <a:buFont typeface="Arial"/>
              <a:buNone/>
            </a:pPr>
            <a:r>
              <a:rPr altLang="en" lang="en" sz="1400">
                <a:solidFill>
                  <a:schemeClr val="dk1"/>
                </a:solidFill>
              </a:rPr>
              <a:t>Gabriel Elder, master of ceremonies, led with Avin Poland a period of community singing prior to lunch when a centennial cake was served.  Surrounded by 100 candles and frosted with sketches of the school as it appeared in 1852 and as it looks today, it was baked by Mrs. Effie Merrill, a former teacher at the school.</a:t>
            </a:r>
          </a:p>
          <a:p>
            <a:pPr algn="ctr" lvl="0" rtl="0">
              <a:spcBef>
                <a:spcPts val="0"/>
              </a:spcBef>
              <a:buNone/>
            </a:pPr>
            <a:r>
              <a:t/>
            </a:r>
            <a:endParaRPr>
              <a:solidFill>
                <a:srgbClr val="000000"/>
              </a:solidFill>
            </a:endParaRPr>
          </a:p>
        </p:txBody>
      </p:sp>
      <p:pic>
        <p:nvPicPr>
          <p:cNvPr descr="ES2.jpg" id="472" name="Shape 472"/>
          <p:cNvPicPr preferRelativeResize="0"/>
          <p:nvPr/>
        </p:nvPicPr>
        <p:blipFill>
          <a:blip r:embed="rId3">
            <a:alphaModFix/>
          </a:blip>
          <a:stretch>
            <a:fillRect/>
          </a:stretch>
        </p:blipFill>
        <p:spPr>
          <a:xfrm>
            <a:off x="1428775" y="395350"/>
            <a:ext cx="5341302" cy="37504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Shape 477"/>
          <p:cNvSpPr txBox="1"/>
          <p:nvPr>
            <p:ph idx="1" type="body"/>
          </p:nvPr>
        </p:nvSpPr>
        <p:spPr>
          <a:xfrm>
            <a:off x="854475" y="4440425"/>
            <a:ext cx="6271500" cy="7032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William Godfrey auctioneer, Louise Keene assistant, Lillian (?) LaBombard</a:t>
            </a:r>
          </a:p>
        </p:txBody>
      </p:sp>
      <p:pic>
        <p:nvPicPr>
          <p:cNvPr id="478" name="Shape 478"/>
          <p:cNvPicPr preferRelativeResize="0"/>
          <p:nvPr/>
        </p:nvPicPr>
        <p:blipFill>
          <a:blip r:embed="rId3">
            <a:alphaModFix/>
          </a:blip>
          <a:stretch>
            <a:fillRect/>
          </a:stretch>
        </p:blipFill>
        <p:spPr>
          <a:xfrm>
            <a:off x="1096300" y="124050"/>
            <a:ext cx="6144205" cy="438027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Shape 483"/>
          <p:cNvSpPr txBox="1"/>
          <p:nvPr>
            <p:ph idx="1" type="body"/>
          </p:nvPr>
        </p:nvSpPr>
        <p:spPr>
          <a:xfrm>
            <a:off x="1285725" y="4566650"/>
            <a:ext cx="5538900" cy="5769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Judge Jack Stebbins, Martin Remson?</a:t>
            </a:r>
          </a:p>
        </p:txBody>
      </p:sp>
      <p:pic>
        <p:nvPicPr>
          <p:cNvPr descr="ES4.jpg" id="484" name="Shape 484"/>
          <p:cNvPicPr preferRelativeResize="0"/>
          <p:nvPr/>
        </p:nvPicPr>
        <p:blipFill>
          <a:blip r:embed="rId3">
            <a:alphaModFix/>
          </a:blip>
          <a:stretch>
            <a:fillRect/>
          </a:stretch>
        </p:blipFill>
        <p:spPr>
          <a:xfrm rot="5400000">
            <a:off x="1861812" y="-396262"/>
            <a:ext cx="4442126" cy="54836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pic>
        <p:nvPicPr>
          <p:cNvPr id="489" name="Shape 489"/>
          <p:cNvPicPr preferRelativeResize="0"/>
          <p:nvPr/>
        </p:nvPicPr>
        <p:blipFill>
          <a:blip r:embed="rId3">
            <a:alphaModFix/>
          </a:blip>
          <a:stretch>
            <a:fillRect/>
          </a:stretch>
        </p:blipFill>
        <p:spPr>
          <a:xfrm>
            <a:off x="3003200" y="294127"/>
            <a:ext cx="2938977" cy="3913801"/>
          </a:xfrm>
          <a:prstGeom prst="rect">
            <a:avLst/>
          </a:prstGeom>
          <a:noFill/>
          <a:ln>
            <a:noFill/>
          </a:ln>
        </p:spPr>
      </p:pic>
      <p:sp>
        <p:nvSpPr>
          <p:cNvPr id="490" name="Shape 490"/>
          <p:cNvSpPr txBox="1"/>
          <p:nvPr/>
        </p:nvSpPr>
        <p:spPr>
          <a:xfrm flipH="1" rot="10800000">
            <a:off x="1229975" y="4322300"/>
            <a:ext cx="6485400" cy="214200"/>
          </a:xfrm>
          <a:prstGeom prst="rect">
            <a:avLst/>
          </a:prstGeom>
          <a:noFill/>
          <a:ln>
            <a:noFill/>
          </a:ln>
        </p:spPr>
        <p:txBody>
          <a:bodyPr anchor="t" anchorCtr="0" bIns="91425" lIns="91425" numCol="1" rIns="91425" tIns="91425" wrap="square">
            <a:noAutofit/>
          </a:bodyPr>
          <a:lstStyle/>
          <a:p>
            <a:pPr lvl="0">
              <a:spcBef>
                <a:spcPts val="0"/>
              </a:spcBef>
              <a:buNone/>
            </a:pPr>
            <a:r>
              <a:t/>
            </a:r>
            <a:endParaRPr/>
          </a:p>
        </p:txBody>
      </p:sp>
      <p:sp>
        <p:nvSpPr>
          <p:cNvPr id="491" name="Shape 491"/>
          <p:cNvSpPr txBox="1"/>
          <p:nvPr/>
        </p:nvSpPr>
        <p:spPr>
          <a:xfrm>
            <a:off x="1453600" y="4424700"/>
            <a:ext cx="7108200" cy="559200"/>
          </a:xfrm>
          <a:prstGeom prst="rect">
            <a:avLst/>
          </a:prstGeom>
          <a:noFill/>
          <a:ln>
            <a:noFill/>
          </a:ln>
        </p:spPr>
        <p:txBody>
          <a:bodyPr anchor="t" anchorCtr="0" bIns="91425" lIns="91425" numCol="1" rIns="91425" tIns="91425" wrap="square">
            <a:noAutofit/>
          </a:bodyPr>
          <a:lstStyle/>
          <a:p>
            <a:pPr algn="ctr" lvl="0">
              <a:spcBef>
                <a:spcPts val="0"/>
              </a:spcBef>
              <a:buNone/>
            </a:pPr>
            <a:r>
              <a:rPr altLang="en" lang="en" sz="1800"/>
              <a:t>Judge Jack Stebbins</a:t>
            </a: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pic>
        <p:nvPicPr>
          <p:cNvPr descr="ES5.jpg" id="496" name="Shape 496"/>
          <p:cNvPicPr preferRelativeResize="0"/>
          <p:nvPr/>
        </p:nvPicPr>
        <p:blipFill>
          <a:blip r:embed="rId3">
            <a:alphaModFix/>
          </a:blip>
          <a:stretch>
            <a:fillRect/>
          </a:stretch>
        </p:blipFill>
        <p:spPr>
          <a:xfrm rot="5400000">
            <a:off x="1728649" y="-359350"/>
            <a:ext cx="4153451" cy="5167852"/>
          </a:xfrm>
          <a:prstGeom prst="rect">
            <a:avLst/>
          </a:prstGeom>
          <a:noFill/>
          <a:ln>
            <a:noFill/>
          </a:ln>
        </p:spPr>
      </p:pic>
      <p:sp>
        <p:nvSpPr>
          <p:cNvPr id="497" name="Shape 497"/>
          <p:cNvSpPr txBox="1"/>
          <p:nvPr/>
        </p:nvSpPr>
        <p:spPr>
          <a:xfrm>
            <a:off x="710975" y="4424075"/>
            <a:ext cx="6956700" cy="604500"/>
          </a:xfrm>
          <a:prstGeom prst="rect">
            <a:avLst/>
          </a:prstGeom>
          <a:noFill/>
          <a:ln>
            <a:noFill/>
          </a:ln>
        </p:spPr>
        <p:txBody>
          <a:bodyPr anchor="t" anchorCtr="0" bIns="91425" lIns="91425" numCol="1" rIns="91425" tIns="91425" wrap="square">
            <a:noAutofit/>
          </a:bodyPr>
          <a:lstStyle/>
          <a:p>
            <a:pPr lvl="0">
              <a:spcBef>
                <a:spcPts val="0"/>
              </a:spcBef>
              <a:buNone/>
            </a:pPr>
            <a:r>
              <a:rPr altLang="en" lang="en" sz="1800">
                <a:solidFill>
                  <a:schemeClr val="dk1"/>
                </a:solidFill>
                <a:latin typeface="Times New Roman"/>
                <a:ea typeface="Times New Roman"/>
                <a:cs typeface="Times New Roman"/>
                <a:sym typeface="Times New Roman"/>
              </a:rPr>
              <a:t>Gabe Elder, </a:t>
            </a:r>
            <a:r>
              <a:rPr altLang="en" lang="en" sz="1800">
                <a:solidFill>
                  <a:schemeClr val="dk1"/>
                </a:solidFill>
                <a:latin typeface="Times New Roman"/>
                <a:ea typeface="Times New Roman"/>
                <a:cs typeface="Times New Roman"/>
                <a:sym typeface="Times New Roman"/>
              </a:rPr>
              <a:t>Alvin Poland, William Chase</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Shape 502"/>
          <p:cNvSpPr txBox="1"/>
          <p:nvPr>
            <p:ph idx="1" type="body"/>
          </p:nvPr>
        </p:nvSpPr>
        <p:spPr>
          <a:xfrm>
            <a:off x="135225" y="4448125"/>
            <a:ext cx="8685600" cy="579300"/>
          </a:xfrm>
          <a:prstGeom prst="rect">
            <a:avLst/>
          </a:prstGeom>
        </p:spPr>
        <p:txBody>
          <a:bodyPr anchor="t" anchorCtr="0" bIns="91425" lIns="91425" numCol="1" rIns="91425" tIns="91425" wrap="square">
            <a:noAutofit/>
          </a:bodyPr>
          <a:lstStyle/>
          <a:p>
            <a:pPr lvl="0" rtl="0">
              <a:spcBef>
                <a:spcPts val="0"/>
              </a:spcBef>
              <a:buNone/>
            </a:pPr>
            <a:r>
              <a:rPr altLang="en" lang="en">
                <a:solidFill>
                  <a:srgbClr val="000000"/>
                </a:solidFill>
              </a:rPr>
              <a:t>Leon Hayes, descended from David Hayes, an early settler from Connecticut who established a farm on the hill that carries his name.  Barrett’s </a:t>
            </a:r>
            <a:r>
              <a:rPr altLang="en" i="1" lang="en">
                <a:solidFill>
                  <a:srgbClr val="000000"/>
                </a:solidFill>
              </a:rPr>
              <a:t>Hanover, NH Vol. II</a:t>
            </a:r>
          </a:p>
        </p:txBody>
      </p:sp>
      <p:pic>
        <p:nvPicPr>
          <p:cNvPr descr="img20160727_13411381.jpg" id="503" name="Shape 503"/>
          <p:cNvPicPr preferRelativeResize="0"/>
          <p:nvPr/>
        </p:nvPicPr>
        <p:blipFill>
          <a:blip r:embed="rId3">
            <a:alphaModFix/>
          </a:blip>
          <a:stretch>
            <a:fillRect/>
          </a:stretch>
        </p:blipFill>
        <p:spPr>
          <a:xfrm>
            <a:off x="2540225" y="0"/>
            <a:ext cx="3514175" cy="444812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Shape 508"/>
          <p:cNvSpPr txBox="1"/>
          <p:nvPr>
            <p:ph type="title"/>
          </p:nvPr>
        </p:nvSpPr>
        <p:spPr>
          <a:xfrm>
            <a:off x="311700" y="445025"/>
            <a:ext cx="8742000" cy="2823600"/>
          </a:xfrm>
          <a:prstGeom prst="rect">
            <a:avLst/>
          </a:prstGeom>
        </p:spPr>
        <p:txBody>
          <a:bodyPr anchor="t" anchorCtr="0" bIns="91425" lIns="91425" numCol="1" rIns="91425" tIns="91425" wrap="square">
            <a:noAutofit/>
          </a:bodyPr>
          <a:lstStyle/>
          <a:p>
            <a:pPr algn="ctr" lvl="0" rtl="0">
              <a:spcBef>
                <a:spcPts val="0"/>
              </a:spcBef>
              <a:buNone/>
            </a:pPr>
            <a:r>
              <a:rPr altLang="en" lang="en" sz="4800"/>
              <a:t>Growing Up in Etna</a:t>
            </a:r>
          </a:p>
          <a:p>
            <a:pPr algn="ctr" lvl="0" rtl="0">
              <a:spcBef>
                <a:spcPts val="0"/>
              </a:spcBef>
              <a:buNone/>
            </a:pPr>
            <a:r>
              <a:t/>
            </a:r>
            <a:endParaRPr sz="48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Shape 513"/>
          <p:cNvSpPr txBox="1"/>
          <p:nvPr>
            <p:ph idx="1" type="body"/>
          </p:nvPr>
        </p:nvSpPr>
        <p:spPr>
          <a:xfrm>
            <a:off x="2938450" y="4397125"/>
            <a:ext cx="2302500" cy="535500"/>
          </a:xfrm>
          <a:prstGeom prst="rect">
            <a:avLst/>
          </a:prstGeom>
        </p:spPr>
        <p:txBody>
          <a:bodyPr anchor="t" anchorCtr="0" bIns="91425" lIns="91425" numCol="1" rIns="91425" tIns="91425" wrap="square">
            <a:noAutofit/>
          </a:bodyPr>
          <a:lstStyle/>
          <a:p>
            <a:pPr lvl="0" rtl="0">
              <a:spcBef>
                <a:spcPts val="0"/>
              </a:spcBef>
              <a:buNone/>
            </a:pPr>
            <a:r>
              <a:t/>
            </a:r>
            <a:endParaRPr>
              <a:solidFill>
                <a:srgbClr val="000000"/>
              </a:solidFill>
            </a:endParaRPr>
          </a:p>
        </p:txBody>
      </p:sp>
      <p:pic>
        <p:nvPicPr>
          <p:cNvPr descr="ES35.jpg" id="514" name="Shape 514"/>
          <p:cNvPicPr preferRelativeResize="0"/>
          <p:nvPr/>
        </p:nvPicPr>
        <p:blipFill>
          <a:blip r:embed="rId3">
            <a:alphaModFix/>
          </a:blip>
          <a:stretch>
            <a:fillRect/>
          </a:stretch>
        </p:blipFill>
        <p:spPr>
          <a:xfrm>
            <a:off x="2897875" y="129800"/>
            <a:ext cx="3050713" cy="480282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Shape 519"/>
          <p:cNvSpPr txBox="1"/>
          <p:nvPr>
            <p:ph idx="1" type="body"/>
          </p:nvPr>
        </p:nvSpPr>
        <p:spPr>
          <a:xfrm>
            <a:off x="1580850" y="4095075"/>
            <a:ext cx="5622600" cy="5178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Boys, dog and calves - a Renee boy or two?</a:t>
            </a:r>
          </a:p>
        </p:txBody>
      </p:sp>
      <p:pic>
        <p:nvPicPr>
          <p:cNvPr descr="ES37.jpg" id="520" name="Shape 520"/>
          <p:cNvPicPr preferRelativeResize="0"/>
          <p:nvPr/>
        </p:nvPicPr>
        <p:blipFill>
          <a:blip r:embed="rId3">
            <a:alphaModFix/>
          </a:blip>
          <a:stretch>
            <a:fillRect/>
          </a:stretch>
        </p:blipFill>
        <p:spPr>
          <a:xfrm>
            <a:off x="1706075" y="660725"/>
            <a:ext cx="5731850" cy="3257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txBox="1"/>
          <p:nvPr>
            <p:ph idx="1" type="subTitle"/>
          </p:nvPr>
        </p:nvSpPr>
        <p:spPr>
          <a:xfrm>
            <a:off x="57300" y="4356650"/>
            <a:ext cx="8374500" cy="542100"/>
          </a:xfrm>
          <a:prstGeom prst="rect">
            <a:avLst/>
          </a:prstGeom>
        </p:spPr>
        <p:txBody>
          <a:bodyPr anchor="t" anchorCtr="0" bIns="91425" lIns="91425" numCol="1" rIns="91425" tIns="91425" wrap="square">
            <a:noAutofit/>
          </a:bodyPr>
          <a:lstStyle/>
          <a:p>
            <a:pPr lvl="0">
              <a:spcBef>
                <a:spcPts val="0"/>
              </a:spcBef>
              <a:buNone/>
            </a:pPr>
            <a:r>
              <a:rPr altLang="en" lang="en" sz="1800">
                <a:solidFill>
                  <a:srgbClr val="000000"/>
                </a:solidFill>
              </a:rPr>
              <a:t>Etna School - Bridgman</a:t>
            </a:r>
          </a:p>
        </p:txBody>
      </p:sp>
      <p:pic>
        <p:nvPicPr>
          <p:cNvPr id="98" name="Shape 98"/>
          <p:cNvPicPr preferRelativeResize="0"/>
          <p:nvPr/>
        </p:nvPicPr>
        <p:blipFill>
          <a:blip r:embed="rId3">
            <a:alphaModFix/>
          </a:blip>
          <a:stretch>
            <a:fillRect/>
          </a:stretch>
        </p:blipFill>
        <p:spPr>
          <a:xfrm>
            <a:off x="2541625" y="152400"/>
            <a:ext cx="3364037" cy="420425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Shape 525"/>
          <p:cNvSpPr txBox="1"/>
          <p:nvPr>
            <p:ph idx="1" type="body"/>
          </p:nvPr>
        </p:nvSpPr>
        <p:spPr>
          <a:xfrm>
            <a:off x="1634575" y="3995600"/>
            <a:ext cx="3287700" cy="4704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Girl with her doll and cat</a:t>
            </a:r>
          </a:p>
        </p:txBody>
      </p:sp>
      <p:pic>
        <p:nvPicPr>
          <p:cNvPr descr="ES38.jpg" id="526" name="Shape 526"/>
          <p:cNvPicPr preferRelativeResize="0"/>
          <p:nvPr/>
        </p:nvPicPr>
        <p:blipFill>
          <a:blip r:embed="rId3">
            <a:alphaModFix/>
          </a:blip>
          <a:stretch>
            <a:fillRect/>
          </a:stretch>
        </p:blipFill>
        <p:spPr>
          <a:xfrm>
            <a:off x="1727052" y="506525"/>
            <a:ext cx="4936202" cy="337489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Shape 531"/>
          <p:cNvSpPr txBox="1"/>
          <p:nvPr>
            <p:ph idx="1" type="body"/>
          </p:nvPr>
        </p:nvSpPr>
        <p:spPr>
          <a:xfrm>
            <a:off x="254875" y="4377125"/>
            <a:ext cx="8445300" cy="613500"/>
          </a:xfrm>
          <a:prstGeom prst="rect">
            <a:avLst/>
          </a:prstGeom>
        </p:spPr>
        <p:txBody>
          <a:bodyPr anchor="t" anchorCtr="0" bIns="91425" lIns="91425" numCol="1" rIns="91425" tIns="91425" wrap="square">
            <a:noAutofit/>
          </a:bodyPr>
          <a:lstStyle/>
          <a:p>
            <a:pPr algn="ctr" lvl="0">
              <a:spcBef>
                <a:spcPts val="0"/>
              </a:spcBef>
              <a:buNone/>
            </a:pPr>
            <a:r>
              <a:rPr altLang="en" lang="en">
                <a:solidFill>
                  <a:srgbClr val="000000"/>
                </a:solidFill>
              </a:rPr>
              <a:t>Pat Stebbins, David Stebbins, Ann Stebbins, John Stebbins</a:t>
            </a:r>
          </a:p>
        </p:txBody>
      </p:sp>
      <p:pic>
        <p:nvPicPr>
          <p:cNvPr id="532" name="Shape 532"/>
          <p:cNvPicPr preferRelativeResize="0"/>
          <p:nvPr/>
        </p:nvPicPr>
        <p:blipFill>
          <a:blip r:embed="rId3">
            <a:alphaModFix/>
          </a:blip>
          <a:stretch>
            <a:fillRect/>
          </a:stretch>
        </p:blipFill>
        <p:spPr>
          <a:xfrm>
            <a:off x="1334675" y="315900"/>
            <a:ext cx="5487050" cy="362714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Shape 537"/>
          <p:cNvSpPr txBox="1"/>
          <p:nvPr>
            <p:ph idx="1" type="body"/>
          </p:nvPr>
        </p:nvSpPr>
        <p:spPr>
          <a:xfrm>
            <a:off x="228450" y="4321425"/>
            <a:ext cx="8687100" cy="686100"/>
          </a:xfrm>
          <a:prstGeom prst="rect">
            <a:avLst/>
          </a:prstGeom>
        </p:spPr>
        <p:txBody>
          <a:bodyPr anchor="t" anchorCtr="0" bIns="91425" lIns="91425" numCol="1" rIns="91425" tIns="91425" wrap="square">
            <a:noAutofit/>
          </a:bodyPr>
          <a:lstStyle/>
          <a:p>
            <a:pPr algn="ctr" lvl="0" rtl="0">
              <a:spcBef>
                <a:spcPts val="0"/>
              </a:spcBef>
              <a:buNone/>
            </a:pPr>
            <a:r>
              <a:rPr altLang="en" lang="en">
                <a:solidFill>
                  <a:srgbClr val="000000"/>
                </a:solidFill>
              </a:rPr>
              <a:t>Debbie Morgan, Faith Stanley and Ann Stebbins waiting for bus, first day of kindergarten.</a:t>
            </a:r>
          </a:p>
        </p:txBody>
      </p:sp>
      <p:pic>
        <p:nvPicPr>
          <p:cNvPr descr="Debbie Morgan, Faith Stanley and Ann Stebbins waiting for bus, first day of kindergarten.jpg" id="538" name="Shape 538"/>
          <p:cNvPicPr preferRelativeResize="0"/>
          <p:nvPr/>
        </p:nvPicPr>
        <p:blipFill>
          <a:blip r:embed="rId3">
            <a:alphaModFix/>
          </a:blip>
          <a:stretch>
            <a:fillRect/>
          </a:stretch>
        </p:blipFill>
        <p:spPr>
          <a:xfrm>
            <a:off x="1480025" y="134825"/>
            <a:ext cx="6073552" cy="401662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Shape 543"/>
          <p:cNvSpPr txBox="1"/>
          <p:nvPr>
            <p:ph type="title"/>
          </p:nvPr>
        </p:nvSpPr>
        <p:spPr>
          <a:xfrm>
            <a:off x="311700" y="420350"/>
            <a:ext cx="8520600" cy="572700"/>
          </a:xfrm>
          <a:prstGeom prst="rect">
            <a:avLst/>
          </a:prstGeom>
        </p:spPr>
        <p:txBody>
          <a:bodyPr anchor="t" anchorCtr="0" bIns="91425" lIns="91425" numCol="1" rIns="91425" tIns="91425" wrap="square">
            <a:noAutofit/>
          </a:bodyPr>
          <a:lstStyle/>
          <a:p>
            <a:pPr algn="ctr" lvl="0">
              <a:spcBef>
                <a:spcPts val="0"/>
              </a:spcBef>
              <a:buNone/>
            </a:pPr>
            <a:r>
              <a:rPr altLang="en" lang="en">
                <a:solidFill>
                  <a:srgbClr val="000000"/>
                </a:solidFill>
              </a:rPr>
              <a:t>Sources</a:t>
            </a:r>
          </a:p>
          <a:p>
            <a:pPr lvl="0">
              <a:spcBef>
                <a:spcPts val="0"/>
              </a:spcBef>
              <a:buNone/>
            </a:pPr>
            <a:r>
              <a:t/>
            </a:r>
            <a:endParaRPr/>
          </a:p>
        </p:txBody>
      </p:sp>
      <p:sp>
        <p:nvSpPr>
          <p:cNvPr id="544" name="Shape 544"/>
          <p:cNvSpPr txBox="1"/>
          <p:nvPr>
            <p:ph idx="1" type="body"/>
          </p:nvPr>
        </p:nvSpPr>
        <p:spPr>
          <a:xfrm>
            <a:off x="311700" y="1152475"/>
            <a:ext cx="8520600" cy="3608700"/>
          </a:xfrm>
          <a:prstGeom prst="rect">
            <a:avLst/>
          </a:prstGeom>
        </p:spPr>
        <p:txBody>
          <a:bodyPr anchor="t" anchorCtr="0" bIns="91425" lIns="91425" numCol="1" rIns="91425" tIns="91425" wrap="square">
            <a:noAutofit/>
          </a:bodyPr>
          <a:lstStyle/>
          <a:p>
            <a:pPr lvl="0">
              <a:spcBef>
                <a:spcPts val="0"/>
              </a:spcBef>
              <a:buNone/>
            </a:pPr>
            <a:r>
              <a:rPr altLang="en" lang="en">
                <a:solidFill>
                  <a:schemeClr val="dk1"/>
                </a:solidFill>
              </a:rPr>
              <a:t>Bailey, Mrs. William (Lillian).  Schoolhouse Centennial album. </a:t>
            </a:r>
          </a:p>
          <a:p>
            <a:pPr lvl="0" rtl="0">
              <a:lnSpc>
                <a:spcPct val="138000"/>
              </a:lnSpc>
              <a:spcBef>
                <a:spcPts val="0"/>
              </a:spcBef>
              <a:spcAft>
                <a:spcPts val="0"/>
              </a:spcAft>
              <a:buNone/>
            </a:pPr>
            <a:r>
              <a:rPr altLang="en" lang="en">
                <a:solidFill>
                  <a:schemeClr val="dk1"/>
                </a:solidFill>
              </a:rPr>
              <a:t>Bailey, Mrs. William (Lillian).  “Etna School Centennial Celebration Will Highlight Years of Educational Progress: Program Starts 10:00 A.M with Parade on Main Street.” </a:t>
            </a:r>
            <a:r>
              <a:rPr altLang="en" i="1" lang="en">
                <a:solidFill>
                  <a:schemeClr val="dk1"/>
                </a:solidFill>
              </a:rPr>
              <a:t>Gazette</a:t>
            </a:r>
            <a:r>
              <a:rPr altLang="en" lang="en">
                <a:solidFill>
                  <a:schemeClr val="dk1"/>
                </a:solidFill>
              </a:rPr>
              <a:t>, Thursday, May 22, 1952.</a:t>
            </a:r>
          </a:p>
          <a:p>
            <a:pPr lvl="0" rtl="0">
              <a:lnSpc>
                <a:spcPct val="138000"/>
              </a:lnSpc>
              <a:spcBef>
                <a:spcPts val="0"/>
              </a:spcBef>
              <a:spcAft>
                <a:spcPts val="0"/>
              </a:spcAft>
              <a:buNone/>
            </a:pPr>
            <a:r>
              <a:t/>
            </a:r>
            <a:endParaRPr>
              <a:solidFill>
                <a:schemeClr val="dk1"/>
              </a:solidFill>
            </a:endParaRPr>
          </a:p>
          <a:p>
            <a:pPr lvl="0" rtl="0">
              <a:spcBef>
                <a:spcPts val="0"/>
              </a:spcBef>
              <a:buNone/>
            </a:pPr>
            <a:r>
              <a:rPr altLang="en" lang="en">
                <a:solidFill>
                  <a:schemeClr val="dk1"/>
                </a:solidFill>
              </a:rPr>
              <a:t>Barrett, Frank Jay.  </a:t>
            </a:r>
            <a:r>
              <a:rPr altLang="en" i="1" lang="en">
                <a:solidFill>
                  <a:schemeClr val="dk1"/>
                </a:solidFill>
              </a:rPr>
              <a:t>Hanover, New Hampshire Volume 2 (Images of America)</a:t>
            </a:r>
            <a:r>
              <a:rPr altLang="en" lang="en">
                <a:solidFill>
                  <a:schemeClr val="dk1"/>
                </a:solidFill>
              </a:rPr>
              <a:t>.  1998.</a:t>
            </a:r>
          </a:p>
          <a:p>
            <a:pPr lvl="0" rtl="0">
              <a:spcBef>
                <a:spcPts val="0"/>
              </a:spcBef>
              <a:buNone/>
            </a:pPr>
            <a:r>
              <a:rPr altLang="en" lang="en">
                <a:solidFill>
                  <a:schemeClr val="dk1"/>
                </a:solidFill>
              </a:rPr>
              <a:t>Crow, Andrew.  </a:t>
            </a:r>
            <a:r>
              <a:rPr altLang="en" i="1" lang="en">
                <a:solidFill>
                  <a:schemeClr val="dk1"/>
                </a:solidFill>
              </a:rPr>
              <a:t>Historical Reports of Etna</a:t>
            </a:r>
            <a:r>
              <a:rPr altLang="en" lang="en">
                <a:solidFill>
                  <a:schemeClr val="dk1"/>
                </a:solidFill>
              </a:rPr>
              <a:t>, NH. Eagle Scout Project.  1978.</a:t>
            </a:r>
          </a:p>
          <a:p>
            <a:pPr lvl="0">
              <a:spcBef>
                <a:spcPts val="0"/>
              </a:spcBef>
              <a:buClr>
                <a:schemeClr val="dk1"/>
              </a:buClr>
              <a:buSzPct val="61111"/>
              <a:buFont typeface="Arial"/>
              <a:buNone/>
            </a:pPr>
            <a:r>
              <a:t/>
            </a:r>
            <a:endParaRPr>
              <a:solidFill>
                <a:schemeClr val="dk1"/>
              </a:solidFill>
            </a:endParaRPr>
          </a:p>
          <a:p>
            <a:pPr lvl="0">
              <a:spcBef>
                <a:spcPts val="0"/>
              </a:spcBef>
              <a:buNone/>
            </a:pPr>
            <a:r>
              <a:t/>
            </a:r>
            <a:endParaRPr>
              <a:solidFill>
                <a:schemeClr val="dk1"/>
              </a:solidFill>
            </a:endParaRPr>
          </a:p>
          <a:p>
            <a:pPr lvl="0">
              <a:spcBef>
                <a:spcPts val="0"/>
              </a:spcBef>
              <a:buNone/>
            </a:pPr>
            <a:r>
              <a:t/>
            </a:r>
            <a:endParaRPr>
              <a:solidFill>
                <a:schemeClr val="dk1"/>
              </a:solidFill>
            </a:endParaRPr>
          </a:p>
          <a:p>
            <a:pPr lvl="0">
              <a:spcBef>
                <a:spcPts val="0"/>
              </a:spcBef>
              <a:buNone/>
            </a:pPr>
            <a:r>
              <a:t/>
            </a:r>
            <a:endParaRPr>
              <a:solidFill>
                <a:srgbClr val="000000"/>
              </a:solidFill>
            </a:endParaRPr>
          </a:p>
          <a:p>
            <a:pPr lvl="0">
              <a:spcBef>
                <a:spcPts val="0"/>
              </a:spcBef>
              <a:buNone/>
            </a:pPr>
            <a:r>
              <a:t/>
            </a:r>
            <a:endParaRPr>
              <a:solidFill>
                <a:srgbClr val="000000"/>
              </a:solidFill>
            </a:endParaRPr>
          </a:p>
          <a:p>
            <a:pPr lvl="0">
              <a:spcBef>
                <a:spcPts val="0"/>
              </a:spcBef>
              <a:buNone/>
            </a:pPr>
            <a:r>
              <a:t/>
            </a:r>
            <a:endParaRPr>
              <a:solidFill>
                <a:srgbClr val="00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Shape 549"/>
          <p:cNvSpPr txBox="1"/>
          <p:nvPr>
            <p:ph idx="1" type="body"/>
          </p:nvPr>
        </p:nvSpPr>
        <p:spPr>
          <a:xfrm>
            <a:off x="272550" y="1152475"/>
            <a:ext cx="8559900" cy="3832800"/>
          </a:xfrm>
          <a:prstGeom prst="rect">
            <a:avLst/>
          </a:prstGeom>
        </p:spPr>
        <p:txBody>
          <a:bodyPr anchor="t" anchorCtr="0" bIns="91425" lIns="91425" numCol="1" rIns="91425" tIns="91425" wrap="square">
            <a:noAutofit/>
          </a:bodyPr>
          <a:lstStyle/>
          <a:p>
            <a:pPr lvl="0">
              <a:spcBef>
                <a:spcPts val="0"/>
              </a:spcBef>
              <a:buNone/>
            </a:pPr>
            <a:r>
              <a:rPr altLang="en" lang="en">
                <a:solidFill>
                  <a:schemeClr val="dk1"/>
                </a:solidFill>
              </a:rPr>
              <a:t>Daily Eagle newspaper.</a:t>
            </a:r>
          </a:p>
          <a:p>
            <a:pPr lvl="0">
              <a:spcBef>
                <a:spcPts val="0"/>
              </a:spcBef>
              <a:buNone/>
            </a:pPr>
            <a:r>
              <a:rPr altLang="en" lang="en">
                <a:solidFill>
                  <a:schemeClr val="dk1"/>
                </a:solidFill>
              </a:rPr>
              <a:t>Hanover Improvement Society.  </a:t>
            </a:r>
            <a:r>
              <a:rPr altLang="en" i="1" lang="en">
                <a:solidFill>
                  <a:schemeClr val="dk1"/>
                </a:solidFill>
              </a:rPr>
              <a:t>Town of Hanover 1761 - 2011; a collection of essays and photographs celebrating the 250th anniversary of the Town of Hanover</a:t>
            </a:r>
            <a:r>
              <a:rPr altLang="en" lang="en">
                <a:solidFill>
                  <a:schemeClr val="dk1"/>
                </a:solidFill>
              </a:rPr>
              <a:t>. 2011. </a:t>
            </a:r>
          </a:p>
          <a:p>
            <a:pPr lvl="0" rtl="0">
              <a:spcBef>
                <a:spcPts val="0"/>
              </a:spcBef>
              <a:buNone/>
            </a:pPr>
            <a:r>
              <a:rPr altLang="en" lang="en">
                <a:solidFill>
                  <a:schemeClr val="dk1"/>
                </a:solidFill>
              </a:rPr>
              <a:t>Lord, John King.  </a:t>
            </a:r>
            <a:r>
              <a:rPr altLang="en" i="1" lang="en">
                <a:solidFill>
                  <a:schemeClr val="dk1"/>
                </a:solidFill>
              </a:rPr>
              <a:t>History of Hanover, N.H</a:t>
            </a:r>
            <a:r>
              <a:rPr altLang="en" lang="en">
                <a:solidFill>
                  <a:schemeClr val="dk1"/>
                </a:solidFill>
              </a:rPr>
              <a:t>.  Dartmouth Press, 1928.</a:t>
            </a:r>
          </a:p>
          <a:p>
            <a:pPr lvl="0" rtl="0">
              <a:spcBef>
                <a:spcPts val="0"/>
              </a:spcBef>
              <a:spcAft>
                <a:spcPts val="0"/>
              </a:spcAft>
              <a:buNone/>
            </a:pPr>
            <a:r>
              <a:rPr altLang="en" lang="en">
                <a:solidFill>
                  <a:schemeClr val="dk1"/>
                </a:solidFill>
              </a:rPr>
              <a:t>Robbie, Libby. “Lillian Bailey completes 42 year of teaching and promoting reading.”  </a:t>
            </a:r>
            <a:r>
              <a:rPr altLang="en" i="1" lang="en">
                <a:solidFill>
                  <a:schemeClr val="dk1"/>
                </a:solidFill>
              </a:rPr>
              <a:t>The Record</a:t>
            </a:r>
            <a:r>
              <a:rPr altLang="en" lang="en">
                <a:solidFill>
                  <a:schemeClr val="dk1"/>
                </a:solidFill>
              </a:rPr>
              <a:t>, June 3, 1985</a:t>
            </a:r>
          </a:p>
          <a:p>
            <a:pPr lvl="0">
              <a:spcBef>
                <a:spcPts val="0"/>
              </a:spcBef>
              <a:spcAft>
                <a:spcPts val="0"/>
              </a:spcAft>
              <a:buNone/>
            </a:pPr>
            <a:r>
              <a:t/>
            </a:r>
            <a:endParaRPr>
              <a:solidFill>
                <a:schemeClr val="dk1"/>
              </a:solidFill>
            </a:endParaRPr>
          </a:p>
          <a:p>
            <a:pPr lvl="0" rtl="0">
              <a:spcBef>
                <a:spcPts val="0"/>
              </a:spcBef>
              <a:buClr>
                <a:schemeClr val="dk1"/>
              </a:buClr>
              <a:buSzPct val="61111"/>
              <a:buFont typeface="Arial"/>
              <a:buNone/>
            </a:pPr>
            <a:r>
              <a:rPr altLang="en" lang="en">
                <a:solidFill>
                  <a:schemeClr val="dk1"/>
                </a:solidFill>
              </a:rPr>
              <a:t>Photos: </a:t>
            </a:r>
            <a:r>
              <a:rPr altLang="en" lang="en">
                <a:solidFill>
                  <a:schemeClr val="dk1"/>
                </a:solidFill>
              </a:rPr>
              <a:t>Bill Bailey, Tim Bent, Alexandra Lihatch Corwin, Ann Stebbins Cioffi</a:t>
            </a:r>
          </a:p>
          <a:p>
            <a:pPr lvl="0">
              <a:spcBef>
                <a:spcPts val="0"/>
              </a:spcBef>
              <a:spcAft>
                <a:spcPts val="0"/>
              </a:spcAft>
              <a:buClr>
                <a:schemeClr val="dk1"/>
              </a:buClr>
              <a:buSzPct val="61111"/>
              <a:buFont typeface="Arial"/>
              <a:buNone/>
            </a:pPr>
            <a:r>
              <a:t/>
            </a:r>
            <a:endParaRPr>
              <a:solidFill>
                <a:srgbClr val="000000"/>
              </a:solidFill>
            </a:endParaRPr>
          </a:p>
          <a:p>
            <a:pPr lvl="0">
              <a:spcBef>
                <a:spcPts val="0"/>
              </a:spcBef>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1113175" y="260075"/>
            <a:ext cx="6339924" cy="3730299"/>
          </a:xfrm>
          <a:prstGeom prst="rect">
            <a:avLst/>
          </a:prstGeom>
          <a:noFill/>
          <a:ln>
            <a:noFill/>
          </a:ln>
        </p:spPr>
      </p:pic>
      <p:sp>
        <p:nvSpPr>
          <p:cNvPr id="104" name="Shape 104"/>
          <p:cNvSpPr txBox="1"/>
          <p:nvPr/>
        </p:nvSpPr>
        <p:spPr>
          <a:xfrm>
            <a:off x="1245700" y="4339825"/>
            <a:ext cx="6108000" cy="622800"/>
          </a:xfrm>
          <a:prstGeom prst="rect">
            <a:avLst/>
          </a:prstGeom>
          <a:noFill/>
          <a:ln>
            <a:noFill/>
          </a:ln>
        </p:spPr>
        <p:txBody>
          <a:bodyPr anchor="t" anchorCtr="0" bIns="91425" lIns="91425" numCol="1" rIns="91425" tIns="91425" wrap="square">
            <a:noAutofit/>
          </a:bodyPr>
          <a:lstStyle/>
          <a:p>
            <a:pPr algn="ctr" lvl="0">
              <a:spcBef>
                <a:spcPts val="0"/>
              </a:spcBef>
              <a:buNone/>
            </a:pPr>
            <a:r>
              <a:rPr altLang="en" lang="en" sz="1800"/>
              <a:t>Etna School Children</a:t>
            </a: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